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30"/>
  </p:notesMasterIdLst>
  <p:handoutMasterIdLst>
    <p:handoutMasterId r:id="rId31"/>
  </p:handoutMasterIdLst>
  <p:sldIdLst>
    <p:sldId id="2147482329" r:id="rId5"/>
    <p:sldId id="2147482335" r:id="rId6"/>
    <p:sldId id="2147482334" r:id="rId7"/>
    <p:sldId id="2147482342" r:id="rId8"/>
    <p:sldId id="2147482343" r:id="rId9"/>
    <p:sldId id="2147482338" r:id="rId10"/>
    <p:sldId id="2147482346" r:id="rId11"/>
    <p:sldId id="2147482340" r:id="rId12"/>
    <p:sldId id="2147482341" r:id="rId13"/>
    <p:sldId id="2147482347" r:id="rId14"/>
    <p:sldId id="2147483639" r:id="rId15"/>
    <p:sldId id="2147482349" r:id="rId16"/>
    <p:sldId id="2147482350" r:id="rId17"/>
    <p:sldId id="2147483637" r:id="rId18"/>
    <p:sldId id="2147482351" r:id="rId19"/>
    <p:sldId id="2147482352" r:id="rId20"/>
    <p:sldId id="2147483562" r:id="rId21"/>
    <p:sldId id="2147483636" r:id="rId22"/>
    <p:sldId id="270" r:id="rId23"/>
    <p:sldId id="256" r:id="rId24"/>
    <p:sldId id="2147483544" r:id="rId25"/>
    <p:sldId id="2147483638" r:id="rId26"/>
    <p:sldId id="2147482332" r:id="rId27"/>
    <p:sldId id="2147482333" r:id="rId28"/>
    <p:sldId id="2147482331"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 BRK440" id="{5E174FA5-E68B-46F1-90F9-8D8AC2CB06F9}">
          <p14:sldIdLst>
            <p14:sldId id="2147482329"/>
            <p14:sldId id="2147482335"/>
            <p14:sldId id="2147482334"/>
            <p14:sldId id="2147482342"/>
            <p14:sldId id="2147482343"/>
            <p14:sldId id="2147482338"/>
            <p14:sldId id="2147482346"/>
            <p14:sldId id="2147482340"/>
            <p14:sldId id="2147482341"/>
            <p14:sldId id="2147482347"/>
            <p14:sldId id="2147483639"/>
            <p14:sldId id="2147482349"/>
            <p14:sldId id="2147482350"/>
            <p14:sldId id="2147483637"/>
            <p14:sldId id="2147482351"/>
            <p14:sldId id="2147482352"/>
            <p14:sldId id="2147483562"/>
            <p14:sldId id="2147483636"/>
            <p14:sldId id="270"/>
            <p14:sldId id="256"/>
            <p14:sldId id="2147483544"/>
            <p14:sldId id="2147483638"/>
            <p14:sldId id="2147482332"/>
            <p14:sldId id="2147482333"/>
            <p14:sldId id="21474823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ADC6"/>
    <a:srgbClr val="D6522B"/>
    <a:srgbClr val="622512"/>
    <a:srgbClr val="F3CBBF"/>
    <a:srgbClr val="657076"/>
    <a:srgbClr val="B17F25"/>
    <a:srgbClr val="359617"/>
    <a:srgbClr val="549BEC"/>
    <a:srgbClr val="9CEBFF"/>
    <a:srgbClr val="46B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69534-3849-4AAF-8E68-97B0EAEBAD77}" v="36" dt="2025-03-17T17:40:44.7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570" y="34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Hager" userId="9f5e01c9-8253-4486-b567-7126ec058afd" providerId="ADAL" clId="{63169534-3849-4AAF-8E68-97B0EAEBAD77}"/>
    <pc:docChg chg="undo custSel addSld delSld modSld sldOrd modSection">
      <pc:chgData name="Daniel Hager" userId="9f5e01c9-8253-4486-b567-7126ec058afd" providerId="ADAL" clId="{63169534-3849-4AAF-8E68-97B0EAEBAD77}" dt="2025-03-19T11:30:48.245" v="987" actId="47"/>
      <pc:docMkLst>
        <pc:docMk/>
      </pc:docMkLst>
      <pc:sldChg chg="modSp add mod">
        <pc:chgData name="Daniel Hager" userId="9f5e01c9-8253-4486-b567-7126ec058afd" providerId="ADAL" clId="{63169534-3849-4AAF-8E68-97B0EAEBAD77}" dt="2025-03-17T17:35:53.582" v="949" actId="207"/>
        <pc:sldMkLst>
          <pc:docMk/>
          <pc:sldMk cId="3112755823" sldId="270"/>
        </pc:sldMkLst>
        <pc:spChg chg="mod">
          <ac:chgData name="Daniel Hager" userId="9f5e01c9-8253-4486-b567-7126ec058afd" providerId="ADAL" clId="{63169534-3849-4AAF-8E68-97B0EAEBAD77}" dt="2025-03-17T17:35:16.540" v="942" actId="207"/>
          <ac:spMkLst>
            <pc:docMk/>
            <pc:sldMk cId="3112755823" sldId="270"/>
            <ac:spMk id="2" creationId="{C935F763-2E9A-2FB1-38E4-16A199F56C59}"/>
          </ac:spMkLst>
        </pc:spChg>
        <pc:spChg chg="mod">
          <ac:chgData name="Daniel Hager" userId="9f5e01c9-8253-4486-b567-7126ec058afd" providerId="ADAL" clId="{63169534-3849-4AAF-8E68-97B0EAEBAD77}" dt="2025-03-17T17:35:19.115" v="943" actId="207"/>
          <ac:spMkLst>
            <pc:docMk/>
            <pc:sldMk cId="3112755823" sldId="270"/>
            <ac:spMk id="5" creationId="{B76BD397-321F-A47F-D441-AF78E4104041}"/>
          </ac:spMkLst>
        </pc:spChg>
        <pc:spChg chg="mod">
          <ac:chgData name="Daniel Hager" userId="9f5e01c9-8253-4486-b567-7126ec058afd" providerId="ADAL" clId="{63169534-3849-4AAF-8E68-97B0EAEBAD77}" dt="2025-03-17T17:35:26.758" v="945" actId="207"/>
          <ac:spMkLst>
            <pc:docMk/>
            <pc:sldMk cId="3112755823" sldId="270"/>
            <ac:spMk id="215" creationId="{E273E269-7627-AE9F-49B4-D97908A599F4}"/>
          </ac:spMkLst>
        </pc:spChg>
        <pc:spChg chg="mod">
          <ac:chgData name="Daniel Hager" userId="9f5e01c9-8253-4486-b567-7126ec058afd" providerId="ADAL" clId="{63169534-3849-4AAF-8E68-97B0EAEBAD77}" dt="2025-03-17T17:35:29.631" v="946" actId="207"/>
          <ac:spMkLst>
            <pc:docMk/>
            <pc:sldMk cId="3112755823" sldId="270"/>
            <ac:spMk id="218" creationId="{8D3C9ADB-4FF8-6580-7900-86C9D5851866}"/>
          </ac:spMkLst>
        </pc:spChg>
        <pc:spChg chg="mod">
          <ac:chgData name="Daniel Hager" userId="9f5e01c9-8253-4486-b567-7126ec058afd" providerId="ADAL" clId="{63169534-3849-4AAF-8E68-97B0EAEBAD77}" dt="2025-03-17T17:35:53.582" v="949" actId="207"/>
          <ac:spMkLst>
            <pc:docMk/>
            <pc:sldMk cId="3112755823" sldId="270"/>
            <ac:spMk id="225" creationId="{4DFA2997-A426-1A38-76D3-59935B0C1BC7}"/>
          </ac:spMkLst>
        </pc:spChg>
        <pc:spChg chg="mod">
          <ac:chgData name="Daniel Hager" userId="9f5e01c9-8253-4486-b567-7126ec058afd" providerId="ADAL" clId="{63169534-3849-4AAF-8E68-97B0EAEBAD77}" dt="2025-03-17T17:35:23.867" v="944" actId="207"/>
          <ac:spMkLst>
            <pc:docMk/>
            <pc:sldMk cId="3112755823" sldId="270"/>
            <ac:spMk id="232" creationId="{DEABA6C6-FA8E-90EC-1B86-950A6F4AF8B4}"/>
          </ac:spMkLst>
        </pc:spChg>
        <pc:spChg chg="mod">
          <ac:chgData name="Daniel Hager" userId="9f5e01c9-8253-4486-b567-7126ec058afd" providerId="ADAL" clId="{63169534-3849-4AAF-8E68-97B0EAEBAD77}" dt="2025-03-17T17:35:13.173" v="941" actId="207"/>
          <ac:spMkLst>
            <pc:docMk/>
            <pc:sldMk cId="3112755823" sldId="270"/>
            <ac:spMk id="264" creationId="{7ADD1DA6-280E-F34E-5FE2-791F9C2389B6}"/>
          </ac:spMkLst>
        </pc:spChg>
        <pc:spChg chg="mod">
          <ac:chgData name="Daniel Hager" userId="9f5e01c9-8253-4486-b567-7126ec058afd" providerId="ADAL" clId="{63169534-3849-4AAF-8E68-97B0EAEBAD77}" dt="2025-03-17T17:35:32.313" v="947" actId="207"/>
          <ac:spMkLst>
            <pc:docMk/>
            <pc:sldMk cId="3112755823" sldId="270"/>
            <ac:spMk id="273" creationId="{44EEF9A4-7495-C7E6-2459-CA7DA462390D}"/>
          </ac:spMkLst>
        </pc:spChg>
        <pc:spChg chg="mod">
          <ac:chgData name="Daniel Hager" userId="9f5e01c9-8253-4486-b567-7126ec058afd" providerId="ADAL" clId="{63169534-3849-4AAF-8E68-97B0EAEBAD77}" dt="2025-03-17T17:35:36.635" v="948" actId="207"/>
          <ac:spMkLst>
            <pc:docMk/>
            <pc:sldMk cId="3112755823" sldId="270"/>
            <ac:spMk id="276" creationId="{B3B99E71-27C9-6EC7-5F92-36894A3F572B}"/>
          </ac:spMkLst>
        </pc:spChg>
        <pc:cxnChg chg="mod">
          <ac:chgData name="Daniel Hager" userId="9f5e01c9-8253-4486-b567-7126ec058afd" providerId="ADAL" clId="{63169534-3849-4AAF-8E68-97B0EAEBAD77}" dt="2025-03-17T17:34:56.514" v="939" actId="208"/>
          <ac:cxnSpMkLst>
            <pc:docMk/>
            <pc:sldMk cId="3112755823" sldId="270"/>
            <ac:cxnSpMk id="217" creationId="{736EC2BC-90DA-0D5C-6BEF-D02DE59B1B19}"/>
          </ac:cxnSpMkLst>
        </pc:cxnChg>
        <pc:cxnChg chg="mod">
          <ac:chgData name="Daniel Hager" userId="9f5e01c9-8253-4486-b567-7126ec058afd" providerId="ADAL" clId="{63169534-3849-4AAF-8E68-97B0EAEBAD77}" dt="2025-03-17T17:35:00.297" v="940" actId="208"/>
          <ac:cxnSpMkLst>
            <pc:docMk/>
            <pc:sldMk cId="3112755823" sldId="270"/>
            <ac:cxnSpMk id="220" creationId="{6F12C0F7-390F-CBF0-3D38-955F3D8B4031}"/>
          </ac:cxnSpMkLst>
        </pc:cxnChg>
        <pc:cxnChg chg="mod">
          <ac:chgData name="Daniel Hager" userId="9f5e01c9-8253-4486-b567-7126ec058afd" providerId="ADAL" clId="{63169534-3849-4AAF-8E68-97B0EAEBAD77}" dt="2025-03-17T17:34:33.146" v="936" actId="13822"/>
          <ac:cxnSpMkLst>
            <pc:docMk/>
            <pc:sldMk cId="3112755823" sldId="270"/>
            <ac:cxnSpMk id="223" creationId="{86B77838-6E99-2255-8120-7C80D7686A22}"/>
          </ac:cxnSpMkLst>
        </pc:cxnChg>
        <pc:cxnChg chg="mod">
          <ac:chgData name="Daniel Hager" userId="9f5e01c9-8253-4486-b567-7126ec058afd" providerId="ADAL" clId="{63169534-3849-4AAF-8E68-97B0EAEBAD77}" dt="2025-03-17T17:34:50.763" v="938" actId="208"/>
          <ac:cxnSpMkLst>
            <pc:docMk/>
            <pc:sldMk cId="3112755823" sldId="270"/>
            <ac:cxnSpMk id="230" creationId="{68E2BE17-4C4C-9501-0506-FB18568AF19B}"/>
          </ac:cxnSpMkLst>
        </pc:cxnChg>
        <pc:cxnChg chg="mod">
          <ac:chgData name="Daniel Hager" userId="9f5e01c9-8253-4486-b567-7126ec058afd" providerId="ADAL" clId="{63169534-3849-4AAF-8E68-97B0EAEBAD77}" dt="2025-03-17T17:34:43.878" v="937" actId="208"/>
          <ac:cxnSpMkLst>
            <pc:docMk/>
            <pc:sldMk cId="3112755823" sldId="270"/>
            <ac:cxnSpMk id="274" creationId="{89D6FD50-8F48-5375-C9DA-C73FA5A1DD86}"/>
          </ac:cxnSpMkLst>
        </pc:cxnChg>
      </pc:sldChg>
      <pc:sldChg chg="modSp mod">
        <pc:chgData name="Daniel Hager" userId="9f5e01c9-8253-4486-b567-7126ec058afd" providerId="ADAL" clId="{63169534-3849-4AAF-8E68-97B0EAEBAD77}" dt="2025-03-17T14:37:47.003" v="79" actId="20577"/>
        <pc:sldMkLst>
          <pc:docMk/>
          <pc:sldMk cId="1551680127" sldId="2147482329"/>
        </pc:sldMkLst>
        <pc:spChg chg="mod">
          <ac:chgData name="Daniel Hager" userId="9f5e01c9-8253-4486-b567-7126ec058afd" providerId="ADAL" clId="{63169534-3849-4AAF-8E68-97B0EAEBAD77}" dt="2025-03-17T14:37:21.407" v="18" actId="20577"/>
          <ac:spMkLst>
            <pc:docMk/>
            <pc:sldMk cId="1551680127" sldId="2147482329"/>
            <ac:spMk id="4" creationId="{00000000-0000-0000-0000-000000000000}"/>
          </ac:spMkLst>
        </pc:spChg>
        <pc:spChg chg="mod">
          <ac:chgData name="Daniel Hager" userId="9f5e01c9-8253-4486-b567-7126ec058afd" providerId="ADAL" clId="{63169534-3849-4AAF-8E68-97B0EAEBAD77}" dt="2025-03-17T14:37:47.003" v="79" actId="20577"/>
          <ac:spMkLst>
            <pc:docMk/>
            <pc:sldMk cId="1551680127" sldId="2147482329"/>
            <ac:spMk id="5" creationId="{00000000-0000-0000-0000-000000000000}"/>
          </ac:spMkLst>
        </pc:spChg>
      </pc:sldChg>
      <pc:sldChg chg="addSp delSp modSp mod">
        <pc:chgData name="Daniel Hager" userId="9f5e01c9-8253-4486-b567-7126ec058afd" providerId="ADAL" clId="{63169534-3849-4AAF-8E68-97B0EAEBAD77}" dt="2025-03-17T14:40:09.858" v="156" actId="255"/>
        <pc:sldMkLst>
          <pc:docMk/>
          <pc:sldMk cId="1601767789" sldId="2147482334"/>
        </pc:sldMkLst>
        <pc:spChg chg="mod">
          <ac:chgData name="Daniel Hager" userId="9f5e01c9-8253-4486-b567-7126ec058afd" providerId="ADAL" clId="{63169534-3849-4AAF-8E68-97B0EAEBAD77}" dt="2025-03-17T14:40:09.858" v="156" actId="255"/>
          <ac:spMkLst>
            <pc:docMk/>
            <pc:sldMk cId="1601767789" sldId="2147482334"/>
            <ac:spMk id="2" creationId="{7B5D289E-22BE-0719-719C-13260EAE397E}"/>
          </ac:spMkLst>
        </pc:spChg>
        <pc:picChg chg="add mod">
          <ac:chgData name="Daniel Hager" userId="9f5e01c9-8253-4486-b567-7126ec058afd" providerId="ADAL" clId="{63169534-3849-4AAF-8E68-97B0EAEBAD77}" dt="2025-03-17T14:39:28.061" v="132" actId="1076"/>
          <ac:picMkLst>
            <pc:docMk/>
            <pc:sldMk cId="1601767789" sldId="2147482334"/>
            <ac:picMk id="1026" creationId="{5DA09E00-80A3-51A4-D9AE-15CA5C675761}"/>
          </ac:picMkLst>
        </pc:picChg>
      </pc:sldChg>
      <pc:sldChg chg="modSp mod">
        <pc:chgData name="Daniel Hager" userId="9f5e01c9-8253-4486-b567-7126ec058afd" providerId="ADAL" clId="{63169534-3849-4AAF-8E68-97B0EAEBAD77}" dt="2025-03-17T14:39:16.092" v="127" actId="20577"/>
        <pc:sldMkLst>
          <pc:docMk/>
          <pc:sldMk cId="3123988805" sldId="2147482335"/>
        </pc:sldMkLst>
        <pc:spChg chg="mod">
          <ac:chgData name="Daniel Hager" userId="9f5e01c9-8253-4486-b567-7126ec058afd" providerId="ADAL" clId="{63169534-3849-4AAF-8E68-97B0EAEBAD77}" dt="2025-03-17T14:39:16.092" v="127" actId="20577"/>
          <ac:spMkLst>
            <pc:docMk/>
            <pc:sldMk cId="3123988805" sldId="2147482335"/>
            <ac:spMk id="2" creationId="{ED5D65C9-DDA1-3537-A5B0-B28CBF2887E2}"/>
          </ac:spMkLst>
        </pc:spChg>
      </pc:sldChg>
      <pc:sldChg chg="addSp delSp modSp add mod">
        <pc:chgData name="Daniel Hager" userId="9f5e01c9-8253-4486-b567-7126ec058afd" providerId="ADAL" clId="{63169534-3849-4AAF-8E68-97B0EAEBAD77}" dt="2025-03-17T14:43:22.564" v="162" actId="1076"/>
        <pc:sldMkLst>
          <pc:docMk/>
          <pc:sldMk cId="1397841323" sldId="2147482336"/>
        </pc:sldMkLst>
      </pc:sldChg>
      <pc:sldChg chg="addSp delSp modSp add del mod">
        <pc:chgData name="Daniel Hager" userId="9f5e01c9-8253-4486-b567-7126ec058afd" providerId="ADAL" clId="{63169534-3849-4AAF-8E68-97B0EAEBAD77}" dt="2025-03-19T11:30:17.452" v="984" actId="47"/>
        <pc:sldMkLst>
          <pc:docMk/>
          <pc:sldMk cId="3377602853" sldId="2147482337"/>
        </pc:sldMkLst>
      </pc:sldChg>
      <pc:sldChg chg="add del">
        <pc:chgData name="Daniel Hager" userId="9f5e01c9-8253-4486-b567-7126ec058afd" providerId="ADAL" clId="{63169534-3849-4AAF-8E68-97B0EAEBAD77}" dt="2025-03-17T14:44:44.519" v="164" actId="47"/>
        <pc:sldMkLst>
          <pc:docMk/>
          <pc:sldMk cId="4078970359" sldId="2147482337"/>
        </pc:sldMkLst>
      </pc:sldChg>
      <pc:sldChg chg="modSp add mod">
        <pc:chgData name="Daniel Hager" userId="9f5e01c9-8253-4486-b567-7126ec058afd" providerId="ADAL" clId="{63169534-3849-4AAF-8E68-97B0EAEBAD77}" dt="2025-03-17T15:17:40.527" v="426" actId="20577"/>
        <pc:sldMkLst>
          <pc:docMk/>
          <pc:sldMk cId="3002582412" sldId="2147482338"/>
        </pc:sldMkLst>
        <pc:spChg chg="mod">
          <ac:chgData name="Daniel Hager" userId="9f5e01c9-8253-4486-b567-7126ec058afd" providerId="ADAL" clId="{63169534-3849-4AAF-8E68-97B0EAEBAD77}" dt="2025-03-17T15:17:40.527" v="426" actId="20577"/>
          <ac:spMkLst>
            <pc:docMk/>
            <pc:sldMk cId="3002582412" sldId="2147482338"/>
            <ac:spMk id="2" creationId="{677E496D-F77E-23C7-F12E-28C057AF7D24}"/>
          </ac:spMkLst>
        </pc:spChg>
      </pc:sldChg>
      <pc:sldChg chg="modSp new del mod">
        <pc:chgData name="Daniel Hager" userId="9f5e01c9-8253-4486-b567-7126ec058afd" providerId="ADAL" clId="{63169534-3849-4AAF-8E68-97B0EAEBAD77}" dt="2025-03-17T14:51:43.821" v="230" actId="47"/>
        <pc:sldMkLst>
          <pc:docMk/>
          <pc:sldMk cId="1313061513" sldId="2147482339"/>
        </pc:sldMkLst>
      </pc:sldChg>
      <pc:sldChg chg="addSp delSp modSp new mod modClrScheme chgLayout">
        <pc:chgData name="Daniel Hager" userId="9f5e01c9-8253-4486-b567-7126ec058afd" providerId="ADAL" clId="{63169534-3849-4AAF-8E68-97B0EAEBAD77}" dt="2025-03-17T14:52:33.545" v="241" actId="22"/>
        <pc:sldMkLst>
          <pc:docMk/>
          <pc:sldMk cId="1868027883" sldId="2147482340"/>
        </pc:sldMkLst>
        <pc:spChg chg="add mod ord">
          <ac:chgData name="Daniel Hager" userId="9f5e01c9-8253-4486-b567-7126ec058afd" providerId="ADAL" clId="{63169534-3849-4AAF-8E68-97B0EAEBAD77}" dt="2025-03-17T14:51:45.432" v="231"/>
          <ac:spMkLst>
            <pc:docMk/>
            <pc:sldMk cId="1868027883" sldId="2147482340"/>
            <ac:spMk id="3" creationId="{D1212685-B12C-B095-17C9-72C1196E5467}"/>
          </ac:spMkLst>
        </pc:spChg>
        <pc:spChg chg="add mod ord">
          <ac:chgData name="Daniel Hager" userId="9f5e01c9-8253-4486-b567-7126ec058afd" providerId="ADAL" clId="{63169534-3849-4AAF-8E68-97B0EAEBAD77}" dt="2025-03-17T14:52:14.579" v="239" actId="1076"/>
          <ac:spMkLst>
            <pc:docMk/>
            <pc:sldMk cId="1868027883" sldId="2147482340"/>
            <ac:spMk id="4" creationId="{29DEF1C8-72FF-A0B7-3A11-89163CF22A41}"/>
          </ac:spMkLst>
        </pc:spChg>
      </pc:sldChg>
      <pc:sldChg chg="modSp add mod">
        <pc:chgData name="Daniel Hager" userId="9f5e01c9-8253-4486-b567-7126ec058afd" providerId="ADAL" clId="{63169534-3849-4AAF-8E68-97B0EAEBAD77}" dt="2025-03-17T14:53:21.052" v="252" actId="403"/>
        <pc:sldMkLst>
          <pc:docMk/>
          <pc:sldMk cId="3088862751" sldId="2147482341"/>
        </pc:sldMkLst>
        <pc:spChg chg="mod">
          <ac:chgData name="Daniel Hager" userId="9f5e01c9-8253-4486-b567-7126ec058afd" providerId="ADAL" clId="{63169534-3849-4AAF-8E68-97B0EAEBAD77}" dt="2025-03-17T14:53:21.052" v="252" actId="403"/>
          <ac:spMkLst>
            <pc:docMk/>
            <pc:sldMk cId="3088862751" sldId="2147482341"/>
            <ac:spMk id="4" creationId="{D6546E0B-1AAD-B5ED-A97C-DD261AA2AD9B}"/>
          </ac:spMkLst>
        </pc:spChg>
      </pc:sldChg>
      <pc:sldChg chg="modSp add mod">
        <pc:chgData name="Daniel Hager" userId="9f5e01c9-8253-4486-b567-7126ec058afd" providerId="ADAL" clId="{63169534-3849-4AAF-8E68-97B0EAEBAD77}" dt="2025-03-17T14:59:20.317" v="282" actId="20577"/>
        <pc:sldMkLst>
          <pc:docMk/>
          <pc:sldMk cId="656658878" sldId="2147482342"/>
        </pc:sldMkLst>
        <pc:spChg chg="mod">
          <ac:chgData name="Daniel Hager" userId="9f5e01c9-8253-4486-b567-7126ec058afd" providerId="ADAL" clId="{63169534-3849-4AAF-8E68-97B0EAEBAD77}" dt="2025-03-17T14:59:20.317" v="282" actId="20577"/>
          <ac:spMkLst>
            <pc:docMk/>
            <pc:sldMk cId="656658878" sldId="2147482342"/>
            <ac:spMk id="2" creationId="{B229BAE3-3BEA-AC15-068F-D2655FBDB840}"/>
          </ac:spMkLst>
        </pc:spChg>
      </pc:sldChg>
      <pc:sldChg chg="addSp delSp modSp add mod modClrScheme chgLayout">
        <pc:chgData name="Daniel Hager" userId="9f5e01c9-8253-4486-b567-7126ec058afd" providerId="ADAL" clId="{63169534-3849-4AAF-8E68-97B0EAEBAD77}" dt="2025-03-17T15:15:14.116" v="397" actId="20577"/>
        <pc:sldMkLst>
          <pc:docMk/>
          <pc:sldMk cId="2124151889" sldId="2147482343"/>
        </pc:sldMkLst>
        <pc:spChg chg="add mod ord">
          <ac:chgData name="Daniel Hager" userId="9f5e01c9-8253-4486-b567-7126ec058afd" providerId="ADAL" clId="{63169534-3849-4AAF-8E68-97B0EAEBAD77}" dt="2025-03-17T15:15:14.116" v="397" actId="20577"/>
          <ac:spMkLst>
            <pc:docMk/>
            <pc:sldMk cId="2124151889" sldId="2147482343"/>
            <ac:spMk id="2" creationId="{F82F4144-D936-BE5B-E205-FAB06EB28BEA}"/>
          </ac:spMkLst>
        </pc:spChg>
        <pc:spChg chg="mod ord">
          <ac:chgData name="Daniel Hager" userId="9f5e01c9-8253-4486-b567-7126ec058afd" providerId="ADAL" clId="{63169534-3849-4AAF-8E68-97B0EAEBAD77}" dt="2025-03-17T15:00:25.537" v="315" actId="14100"/>
          <ac:spMkLst>
            <pc:docMk/>
            <pc:sldMk cId="2124151889" sldId="2147482343"/>
            <ac:spMk id="4" creationId="{D6747714-DAE0-64E1-F901-63FA014809AA}"/>
          </ac:spMkLst>
        </pc:spChg>
        <pc:spChg chg="add mod">
          <ac:chgData name="Daniel Hager" userId="9f5e01c9-8253-4486-b567-7126ec058afd" providerId="ADAL" clId="{63169534-3849-4AAF-8E68-97B0EAEBAD77}" dt="2025-03-17T15:01:26.448" v="328" actId="478"/>
          <ac:spMkLst>
            <pc:docMk/>
            <pc:sldMk cId="2124151889" sldId="2147482343"/>
            <ac:spMk id="6" creationId="{222FD02E-9C08-781D-27D7-1BB796DA9746}"/>
          </ac:spMkLst>
        </pc:spChg>
      </pc:sldChg>
      <pc:sldChg chg="addSp delSp modSp add del mod">
        <pc:chgData name="Daniel Hager" userId="9f5e01c9-8253-4486-b567-7126ec058afd" providerId="ADAL" clId="{63169534-3849-4AAF-8E68-97B0EAEBAD77}" dt="2025-03-19T11:30:21.277" v="985" actId="47"/>
        <pc:sldMkLst>
          <pc:docMk/>
          <pc:sldMk cId="3313861415" sldId="2147482344"/>
        </pc:sldMkLst>
      </pc:sldChg>
      <pc:sldChg chg="addSp delSp modSp new del mod modClrScheme chgLayout">
        <pc:chgData name="Daniel Hager" userId="9f5e01c9-8253-4486-b567-7126ec058afd" providerId="ADAL" clId="{63169534-3849-4AAF-8E68-97B0EAEBAD77}" dt="2025-03-19T11:30:30.794" v="986" actId="47"/>
        <pc:sldMkLst>
          <pc:docMk/>
          <pc:sldMk cId="2983427171" sldId="2147482345"/>
        </pc:sldMkLst>
        <pc:spChg chg="add mod ord">
          <ac:chgData name="Daniel Hager" userId="9f5e01c9-8253-4486-b567-7126ec058afd" providerId="ADAL" clId="{63169534-3849-4AAF-8E68-97B0EAEBAD77}" dt="2025-03-17T15:18:31.973" v="446" actId="20577"/>
          <ac:spMkLst>
            <pc:docMk/>
            <pc:sldMk cId="2983427171" sldId="2147482345"/>
            <ac:spMk id="4" creationId="{CC44A4DA-6584-66CF-4554-ED710251AA44}"/>
          </ac:spMkLst>
        </pc:spChg>
        <pc:spChg chg="add mod ord">
          <ac:chgData name="Daniel Hager" userId="9f5e01c9-8253-4486-b567-7126ec058afd" providerId="ADAL" clId="{63169534-3849-4AAF-8E68-97B0EAEBAD77}" dt="2025-03-17T15:21:08.916" v="622" actId="20577"/>
          <ac:spMkLst>
            <pc:docMk/>
            <pc:sldMk cId="2983427171" sldId="2147482345"/>
            <ac:spMk id="5" creationId="{6D86BD00-58AC-97D4-55F5-2EE040F9B889}"/>
          </ac:spMkLst>
        </pc:spChg>
        <pc:spChg chg="add mod ord">
          <ac:chgData name="Daniel Hager" userId="9f5e01c9-8253-4486-b567-7126ec058afd" providerId="ADAL" clId="{63169534-3849-4AAF-8E68-97B0EAEBAD77}" dt="2025-03-17T15:20:13.875" v="606" actId="20577"/>
          <ac:spMkLst>
            <pc:docMk/>
            <pc:sldMk cId="2983427171" sldId="2147482345"/>
            <ac:spMk id="6" creationId="{FD274373-ED52-E1E8-24EC-F85345D4D4BF}"/>
          </ac:spMkLst>
        </pc:spChg>
      </pc:sldChg>
      <pc:sldChg chg="addSp delSp modSp new mod modClrScheme chgLayout">
        <pc:chgData name="Daniel Hager" userId="9f5e01c9-8253-4486-b567-7126ec058afd" providerId="ADAL" clId="{63169534-3849-4AAF-8E68-97B0EAEBAD77}" dt="2025-03-17T15:27:13.918" v="725" actId="20577"/>
        <pc:sldMkLst>
          <pc:docMk/>
          <pc:sldMk cId="3212576699" sldId="2147482346"/>
        </pc:sldMkLst>
        <pc:spChg chg="add mod ord">
          <ac:chgData name="Daniel Hager" userId="9f5e01c9-8253-4486-b567-7126ec058afd" providerId="ADAL" clId="{63169534-3849-4AAF-8E68-97B0EAEBAD77}" dt="2025-03-17T15:22:29.284" v="648" actId="20577"/>
          <ac:spMkLst>
            <pc:docMk/>
            <pc:sldMk cId="3212576699" sldId="2147482346"/>
            <ac:spMk id="3" creationId="{17629A83-500D-926A-219F-428D078E9CB0}"/>
          </ac:spMkLst>
        </pc:spChg>
        <pc:spChg chg="add mod ord">
          <ac:chgData name="Daniel Hager" userId="9f5e01c9-8253-4486-b567-7126ec058afd" providerId="ADAL" clId="{63169534-3849-4AAF-8E68-97B0EAEBAD77}" dt="2025-03-17T15:27:13.918" v="725" actId="20577"/>
          <ac:spMkLst>
            <pc:docMk/>
            <pc:sldMk cId="3212576699" sldId="2147482346"/>
            <ac:spMk id="4" creationId="{6187DFEC-E393-611E-E299-B019138C283E}"/>
          </ac:spMkLst>
        </pc:spChg>
      </pc:sldChg>
      <pc:sldChg chg="addSp modSp new mod modAnim">
        <pc:chgData name="Daniel Hager" userId="9f5e01c9-8253-4486-b567-7126ec058afd" providerId="ADAL" clId="{63169534-3849-4AAF-8E68-97B0EAEBAD77}" dt="2025-03-17T15:30:40.658" v="760" actId="20577"/>
        <pc:sldMkLst>
          <pc:docMk/>
          <pc:sldMk cId="3534469735" sldId="2147482347"/>
        </pc:sldMkLst>
        <pc:spChg chg="mod">
          <ac:chgData name="Daniel Hager" userId="9f5e01c9-8253-4486-b567-7126ec058afd" providerId="ADAL" clId="{63169534-3849-4AAF-8E68-97B0EAEBAD77}" dt="2025-03-17T15:30:40.658" v="760" actId="20577"/>
          <ac:spMkLst>
            <pc:docMk/>
            <pc:sldMk cId="3534469735" sldId="2147482347"/>
            <ac:spMk id="2" creationId="{FFF903D9-BDE1-4529-8C93-FA957537AD4A}"/>
          </ac:spMkLst>
        </pc:spChg>
        <pc:picChg chg="add mod">
          <ac:chgData name="Daniel Hager" userId="9f5e01c9-8253-4486-b567-7126ec058afd" providerId="ADAL" clId="{63169534-3849-4AAF-8E68-97B0EAEBAD77}" dt="2025-03-17T15:29:06.699" v="750" actId="14100"/>
          <ac:picMkLst>
            <pc:docMk/>
            <pc:sldMk cId="3534469735" sldId="2147482347"/>
            <ac:picMk id="5" creationId="{5F272E93-2132-1014-A51D-339ED388BCE9}"/>
          </ac:picMkLst>
        </pc:picChg>
        <pc:picChg chg="add mod">
          <ac:chgData name="Daniel Hager" userId="9f5e01c9-8253-4486-b567-7126ec058afd" providerId="ADAL" clId="{63169534-3849-4AAF-8E68-97B0EAEBAD77}" dt="2025-03-17T15:29:31.437" v="753" actId="1076"/>
          <ac:picMkLst>
            <pc:docMk/>
            <pc:sldMk cId="3534469735" sldId="2147482347"/>
            <ac:picMk id="7" creationId="{362936A9-0DFD-B201-68A2-F9FE87946FDD}"/>
          </ac:picMkLst>
        </pc:picChg>
        <pc:picChg chg="add mod">
          <ac:chgData name="Daniel Hager" userId="9f5e01c9-8253-4486-b567-7126ec058afd" providerId="ADAL" clId="{63169534-3849-4AAF-8E68-97B0EAEBAD77}" dt="2025-03-17T15:29:50.235" v="757" actId="1076"/>
          <ac:picMkLst>
            <pc:docMk/>
            <pc:sldMk cId="3534469735" sldId="2147482347"/>
            <ac:picMk id="9" creationId="{EDB19B49-5B98-0D3B-1F0D-5A35F22FEEAC}"/>
          </ac:picMkLst>
        </pc:picChg>
      </pc:sldChg>
      <pc:sldChg chg="addSp delSp modSp new del mod ord modNotesTx">
        <pc:chgData name="Daniel Hager" userId="9f5e01c9-8253-4486-b567-7126ec058afd" providerId="ADAL" clId="{63169534-3849-4AAF-8E68-97B0EAEBAD77}" dt="2025-03-19T11:30:48.245" v="987" actId="47"/>
        <pc:sldMkLst>
          <pc:docMk/>
          <pc:sldMk cId="2099644959" sldId="2147482348"/>
        </pc:sldMkLst>
        <pc:spChg chg="mod">
          <ac:chgData name="Daniel Hager" userId="9f5e01c9-8253-4486-b567-7126ec058afd" providerId="ADAL" clId="{63169534-3849-4AAF-8E68-97B0EAEBAD77}" dt="2025-03-17T16:01:16.549" v="775" actId="1076"/>
          <ac:spMkLst>
            <pc:docMk/>
            <pc:sldMk cId="2099644959" sldId="2147482348"/>
            <ac:spMk id="2" creationId="{B63B7EDE-93DF-55D0-1A14-31EA42E4E92E}"/>
          </ac:spMkLst>
        </pc:spChg>
        <pc:picChg chg="add mod">
          <ac:chgData name="Daniel Hager" userId="9f5e01c9-8253-4486-b567-7126ec058afd" providerId="ADAL" clId="{63169534-3849-4AAF-8E68-97B0EAEBAD77}" dt="2025-03-17T16:01:29.161" v="776" actId="1076"/>
          <ac:picMkLst>
            <pc:docMk/>
            <pc:sldMk cId="2099644959" sldId="2147482348"/>
            <ac:picMk id="5" creationId="{319A484C-F01E-DD1F-E14B-67A93483DDCE}"/>
          </ac:picMkLst>
        </pc:picChg>
        <pc:picChg chg="add mod">
          <ac:chgData name="Daniel Hager" userId="9f5e01c9-8253-4486-b567-7126ec058afd" providerId="ADAL" clId="{63169534-3849-4AAF-8E68-97B0EAEBAD77}" dt="2025-03-17T16:01:04.339" v="769" actId="1076"/>
          <ac:picMkLst>
            <pc:docMk/>
            <pc:sldMk cId="2099644959" sldId="2147482348"/>
            <ac:picMk id="7" creationId="{F550EFBE-8DFE-EB4E-57AC-4AB0332DDDD6}"/>
          </ac:picMkLst>
        </pc:picChg>
      </pc:sldChg>
      <pc:sldChg chg="modSp add mod">
        <pc:chgData name="Daniel Hager" userId="9f5e01c9-8253-4486-b567-7126ec058afd" providerId="ADAL" clId="{63169534-3849-4AAF-8E68-97B0EAEBAD77}" dt="2025-03-17T16:16:11.879" v="871" actId="20577"/>
        <pc:sldMkLst>
          <pc:docMk/>
          <pc:sldMk cId="1227589907" sldId="2147482349"/>
        </pc:sldMkLst>
        <pc:spChg chg="mod">
          <ac:chgData name="Daniel Hager" userId="9f5e01c9-8253-4486-b567-7126ec058afd" providerId="ADAL" clId="{63169534-3849-4AAF-8E68-97B0EAEBAD77}" dt="2025-03-17T16:16:11.879" v="871" actId="20577"/>
          <ac:spMkLst>
            <pc:docMk/>
            <pc:sldMk cId="1227589907" sldId="2147482349"/>
            <ac:spMk id="2" creationId="{E395E305-9BD3-B90B-9B22-52024C926B4D}"/>
          </ac:spMkLst>
        </pc:spChg>
      </pc:sldChg>
      <pc:sldChg chg="addSp delSp modSp new mod ord modClrScheme chgLayout modNotesTx">
        <pc:chgData name="Daniel Hager" userId="9f5e01c9-8253-4486-b567-7126ec058afd" providerId="ADAL" clId="{63169534-3849-4AAF-8E68-97B0EAEBAD77}" dt="2025-03-17T17:38:53.379" v="962" actId="20577"/>
        <pc:sldMkLst>
          <pc:docMk/>
          <pc:sldMk cId="876883920" sldId="2147482350"/>
        </pc:sldMkLst>
        <pc:spChg chg="add mod ord">
          <ac:chgData name="Daniel Hager" userId="9f5e01c9-8253-4486-b567-7126ec058afd" providerId="ADAL" clId="{63169534-3849-4AAF-8E68-97B0EAEBAD77}" dt="2025-03-17T16:16:03.378" v="868" actId="26606"/>
          <ac:spMkLst>
            <pc:docMk/>
            <pc:sldMk cId="876883920" sldId="2147482350"/>
            <ac:spMk id="3" creationId="{2229D879-20C5-F148-09EA-E61192448AB1}"/>
          </ac:spMkLst>
        </pc:spChg>
        <pc:spChg chg="add mod ord">
          <ac:chgData name="Daniel Hager" userId="9f5e01c9-8253-4486-b567-7126ec058afd" providerId="ADAL" clId="{63169534-3849-4AAF-8E68-97B0EAEBAD77}" dt="2025-03-17T16:16:03.378" v="868" actId="26606"/>
          <ac:spMkLst>
            <pc:docMk/>
            <pc:sldMk cId="876883920" sldId="2147482350"/>
            <ac:spMk id="5" creationId="{797944FB-F826-51ED-B2FB-688E8713D421}"/>
          </ac:spMkLst>
        </pc:spChg>
        <pc:spChg chg="add mod">
          <ac:chgData name="Daniel Hager" userId="9f5e01c9-8253-4486-b567-7126ec058afd" providerId="ADAL" clId="{63169534-3849-4AAF-8E68-97B0EAEBAD77}" dt="2025-03-17T16:16:03.378" v="868" actId="26606"/>
          <ac:spMkLst>
            <pc:docMk/>
            <pc:sldMk cId="876883920" sldId="2147482350"/>
            <ac:spMk id="4105" creationId="{844F2652-5BB8-6E3F-EA91-D680D0EF331F}"/>
          </ac:spMkLst>
        </pc:spChg>
        <pc:picChg chg="add mod ord">
          <ac:chgData name="Daniel Hager" userId="9f5e01c9-8253-4486-b567-7126ec058afd" providerId="ADAL" clId="{63169534-3849-4AAF-8E68-97B0EAEBAD77}" dt="2025-03-17T16:16:03.378" v="868" actId="26606"/>
          <ac:picMkLst>
            <pc:docMk/>
            <pc:sldMk cId="876883920" sldId="2147482350"/>
            <ac:picMk id="4098" creationId="{F7208E60-F53D-E963-69E5-987B513417AB}"/>
          </ac:picMkLst>
        </pc:picChg>
        <pc:picChg chg="add mod">
          <ac:chgData name="Daniel Hager" userId="9f5e01c9-8253-4486-b567-7126ec058afd" providerId="ADAL" clId="{63169534-3849-4AAF-8E68-97B0EAEBAD77}" dt="2025-03-17T16:16:03.378" v="868" actId="26606"/>
          <ac:picMkLst>
            <pc:docMk/>
            <pc:sldMk cId="876883920" sldId="2147482350"/>
            <ac:picMk id="4100" creationId="{AC2958D9-5636-7B4F-1710-65B7384B1BBD}"/>
          </ac:picMkLst>
        </pc:picChg>
      </pc:sldChg>
      <pc:sldChg chg="addSp delSp modSp new mod modClrScheme chgLayout">
        <pc:chgData name="Daniel Hager" userId="9f5e01c9-8253-4486-b567-7126ec058afd" providerId="ADAL" clId="{63169534-3849-4AAF-8E68-97B0EAEBAD77}" dt="2025-03-17T17:26:38.054" v="930" actId="14100"/>
        <pc:sldMkLst>
          <pc:docMk/>
          <pc:sldMk cId="2727319188" sldId="2147482351"/>
        </pc:sldMkLst>
        <pc:spChg chg="add mod ord">
          <ac:chgData name="Daniel Hager" userId="9f5e01c9-8253-4486-b567-7126ec058afd" providerId="ADAL" clId="{63169534-3849-4AAF-8E68-97B0EAEBAD77}" dt="2025-03-17T17:26:38.054" v="930" actId="14100"/>
          <ac:spMkLst>
            <pc:docMk/>
            <pc:sldMk cId="2727319188" sldId="2147482351"/>
            <ac:spMk id="4" creationId="{6F80D0A1-0E7C-AD25-F0EF-21896CF19280}"/>
          </ac:spMkLst>
        </pc:spChg>
      </pc:sldChg>
      <pc:sldChg chg="addSp delSp modSp new mod modClrScheme chgLayout">
        <pc:chgData name="Daniel Hager" userId="9f5e01c9-8253-4486-b567-7126ec058afd" providerId="ADAL" clId="{63169534-3849-4AAF-8E68-97B0EAEBAD77}" dt="2025-03-17T17:26:17.436" v="891" actId="20577"/>
        <pc:sldMkLst>
          <pc:docMk/>
          <pc:sldMk cId="3019059653" sldId="2147482352"/>
        </pc:sldMkLst>
        <pc:spChg chg="add mod ord">
          <ac:chgData name="Daniel Hager" userId="9f5e01c9-8253-4486-b567-7126ec058afd" providerId="ADAL" clId="{63169534-3849-4AAF-8E68-97B0EAEBAD77}" dt="2025-03-17T17:26:17.436" v="891" actId="20577"/>
          <ac:spMkLst>
            <pc:docMk/>
            <pc:sldMk cId="3019059653" sldId="2147482352"/>
            <ac:spMk id="4" creationId="{9A3E0E82-1DD7-8B4D-26C5-AB5EA1224A08}"/>
          </ac:spMkLst>
        </pc:spChg>
        <pc:picChg chg="add mod">
          <ac:chgData name="Daniel Hager" userId="9f5e01c9-8253-4486-b567-7126ec058afd" providerId="ADAL" clId="{63169534-3849-4AAF-8E68-97B0EAEBAD77}" dt="2025-03-17T17:25:20.230" v="883" actId="14100"/>
          <ac:picMkLst>
            <pc:docMk/>
            <pc:sldMk cId="3019059653" sldId="2147482352"/>
            <ac:picMk id="6" creationId="{F6A95160-7F28-05CF-D925-B969068E0E9F}"/>
          </ac:picMkLst>
        </pc:picChg>
        <pc:picChg chg="add mod">
          <ac:chgData name="Daniel Hager" userId="9f5e01c9-8253-4486-b567-7126ec058afd" providerId="ADAL" clId="{63169534-3849-4AAF-8E68-97B0EAEBAD77}" dt="2025-03-17T17:26:13.912" v="885" actId="1076"/>
          <ac:picMkLst>
            <pc:docMk/>
            <pc:sldMk cId="3019059653" sldId="2147482352"/>
            <ac:picMk id="8" creationId="{5A964565-ECE9-896A-B678-87C221E44171}"/>
          </ac:picMkLst>
        </pc:picChg>
      </pc:sldChg>
      <pc:sldChg chg="add">
        <pc:chgData name="Daniel Hager" userId="9f5e01c9-8253-4486-b567-7126ec058afd" providerId="ADAL" clId="{63169534-3849-4AAF-8E68-97B0EAEBAD77}" dt="2025-03-17T17:30:56.550" v="931"/>
        <pc:sldMkLst>
          <pc:docMk/>
          <pc:sldMk cId="2458785442" sldId="2147483562"/>
        </pc:sldMkLst>
      </pc:sldChg>
      <pc:sldChg chg="modSp add mod">
        <pc:chgData name="Daniel Hager" userId="9f5e01c9-8253-4486-b567-7126ec058afd" providerId="ADAL" clId="{63169534-3849-4AAF-8E68-97B0EAEBAD77}" dt="2025-03-17T17:31:25.472" v="934" actId="207"/>
        <pc:sldMkLst>
          <pc:docMk/>
          <pc:sldMk cId="1978207139" sldId="2147483636"/>
        </pc:sldMkLst>
        <pc:spChg chg="mod">
          <ac:chgData name="Daniel Hager" userId="9f5e01c9-8253-4486-b567-7126ec058afd" providerId="ADAL" clId="{63169534-3849-4AAF-8E68-97B0EAEBAD77}" dt="2025-03-17T17:31:07.343" v="932" actId="207"/>
          <ac:spMkLst>
            <pc:docMk/>
            <pc:sldMk cId="1978207139" sldId="2147483636"/>
            <ac:spMk id="56" creationId="{C31D7C66-A604-8B9E-B16B-68511828F1AB}"/>
          </ac:spMkLst>
        </pc:spChg>
        <pc:spChg chg="mod">
          <ac:chgData name="Daniel Hager" userId="9f5e01c9-8253-4486-b567-7126ec058afd" providerId="ADAL" clId="{63169534-3849-4AAF-8E68-97B0EAEBAD77}" dt="2025-03-17T17:31:25.472" v="934" actId="207"/>
          <ac:spMkLst>
            <pc:docMk/>
            <pc:sldMk cId="1978207139" sldId="2147483636"/>
            <ac:spMk id="57" creationId="{8A030A52-B03D-6120-BE97-4DCD8B5D38BB}"/>
          </ac:spMkLst>
        </pc:spChg>
        <pc:spChg chg="mod">
          <ac:chgData name="Daniel Hager" userId="9f5e01c9-8253-4486-b567-7126ec058afd" providerId="ADAL" clId="{63169534-3849-4AAF-8E68-97B0EAEBAD77}" dt="2025-03-17T17:31:15.737" v="933" actId="207"/>
          <ac:spMkLst>
            <pc:docMk/>
            <pc:sldMk cId="1978207139" sldId="2147483636"/>
            <ac:spMk id="58" creationId="{8423EA08-8A31-4485-13DD-BCBB70AE6DBC}"/>
          </ac:spMkLst>
        </pc:spChg>
      </pc:sldChg>
      <pc:sldChg chg="add del">
        <pc:chgData name="Daniel Hager" userId="9f5e01c9-8253-4486-b567-7126ec058afd" providerId="ADAL" clId="{63169534-3849-4AAF-8E68-97B0EAEBAD77}" dt="2025-03-17T17:40:44.709" v="964"/>
        <pc:sldMkLst>
          <pc:docMk/>
          <pc:sldMk cId="1319059961" sldId="2147483637"/>
        </pc:sldMkLst>
      </pc:sldChg>
      <pc:sldChg chg="modSp new mod">
        <pc:chgData name="Daniel Hager" userId="9f5e01c9-8253-4486-b567-7126ec058afd" providerId="ADAL" clId="{63169534-3849-4AAF-8E68-97B0EAEBAD77}" dt="2025-03-17T17:41:51.666" v="983" actId="20577"/>
        <pc:sldMkLst>
          <pc:docMk/>
          <pc:sldMk cId="1328194941" sldId="2147483637"/>
        </pc:sldMkLst>
        <pc:spChg chg="mod">
          <ac:chgData name="Daniel Hager" userId="9f5e01c9-8253-4486-b567-7126ec058afd" providerId="ADAL" clId="{63169534-3849-4AAF-8E68-97B0EAEBAD77}" dt="2025-03-17T17:41:51.666" v="983" actId="20577"/>
          <ac:spMkLst>
            <pc:docMk/>
            <pc:sldMk cId="1328194941" sldId="2147483637"/>
            <ac:spMk id="2" creationId="{92988C5C-6BA7-E06E-3AAE-70E2E696DD10}"/>
          </ac:spMkLst>
        </pc:spChg>
        <pc:spChg chg="mod">
          <ac:chgData name="Daniel Hager" userId="9f5e01c9-8253-4486-b567-7126ec058afd" providerId="ADAL" clId="{63169534-3849-4AAF-8E68-97B0EAEBAD77}" dt="2025-03-17T17:41:42.709" v="976" actId="20577"/>
          <ac:spMkLst>
            <pc:docMk/>
            <pc:sldMk cId="1328194941" sldId="2147483637"/>
            <ac:spMk id="3" creationId="{CB014C3E-06E5-6EA4-0F62-A55354D2AD54}"/>
          </ac:spMkLst>
        </pc:spChg>
      </pc:sldChg>
    </pc:docChg>
  </pc:docChgLst>
  <pc:docChgLst>
    <pc:chgData name="Daniel Hager" userId="9f5e01c9-8253-4486-b567-7126ec058afd" providerId="ADAL" clId="{D33C7CEC-07D1-440C-B077-E2D1FCA264AE}"/>
    <pc:docChg chg="custSel addSld delSld modSld modSection">
      <pc:chgData name="Daniel Hager" userId="9f5e01c9-8253-4486-b567-7126ec058afd" providerId="ADAL" clId="{D33C7CEC-07D1-440C-B077-E2D1FCA264AE}" dt="2025-03-18T10:27:00.892" v="267" actId="20577"/>
      <pc:docMkLst>
        <pc:docMk/>
      </pc:docMkLst>
      <pc:sldChg chg="modSp add mod">
        <pc:chgData name="Daniel Hager" userId="9f5e01c9-8253-4486-b567-7126ec058afd" providerId="ADAL" clId="{D33C7CEC-07D1-440C-B077-E2D1FCA264AE}" dt="2025-03-18T10:25:39.529" v="243" actId="208"/>
        <pc:sldMkLst>
          <pc:docMk/>
          <pc:sldMk cId="590892647" sldId="256"/>
        </pc:sldMkLst>
        <pc:spChg chg="mod">
          <ac:chgData name="Daniel Hager" userId="9f5e01c9-8253-4486-b567-7126ec058afd" providerId="ADAL" clId="{D33C7CEC-07D1-440C-B077-E2D1FCA264AE}" dt="2025-03-18T10:24:08.636" v="223" actId="207"/>
          <ac:spMkLst>
            <pc:docMk/>
            <pc:sldMk cId="590892647" sldId="256"/>
            <ac:spMk id="16" creationId="{010F932F-7A7C-9D47-D7B0-D94244356BF1}"/>
          </ac:spMkLst>
        </pc:spChg>
        <pc:spChg chg="mod">
          <ac:chgData name="Daniel Hager" userId="9f5e01c9-8253-4486-b567-7126ec058afd" providerId="ADAL" clId="{D33C7CEC-07D1-440C-B077-E2D1FCA264AE}" dt="2025-03-18T10:24:11.368" v="224" actId="207"/>
          <ac:spMkLst>
            <pc:docMk/>
            <pc:sldMk cId="590892647" sldId="256"/>
            <ac:spMk id="19" creationId="{4E5BA6F9-1F32-7EAA-362D-85E5C369C205}"/>
          </ac:spMkLst>
        </pc:spChg>
        <pc:spChg chg="mod">
          <ac:chgData name="Daniel Hager" userId="9f5e01c9-8253-4486-b567-7126ec058afd" providerId="ADAL" clId="{D33C7CEC-07D1-440C-B077-E2D1FCA264AE}" dt="2025-03-18T10:24:27.910" v="230" actId="207"/>
          <ac:spMkLst>
            <pc:docMk/>
            <pc:sldMk cId="590892647" sldId="256"/>
            <ac:spMk id="45" creationId="{194B12DD-7538-3367-79E2-64CBA1F2B2EA}"/>
          </ac:spMkLst>
        </pc:spChg>
        <pc:spChg chg="mod">
          <ac:chgData name="Daniel Hager" userId="9f5e01c9-8253-4486-b567-7126ec058afd" providerId="ADAL" clId="{D33C7CEC-07D1-440C-B077-E2D1FCA264AE}" dt="2025-03-18T10:24:16.782" v="226" actId="207"/>
          <ac:spMkLst>
            <pc:docMk/>
            <pc:sldMk cId="590892647" sldId="256"/>
            <ac:spMk id="91" creationId="{53C0B599-5F25-E0BF-1355-48D100EE338F}"/>
          </ac:spMkLst>
        </pc:spChg>
        <pc:spChg chg="mod">
          <ac:chgData name="Daniel Hager" userId="9f5e01c9-8253-4486-b567-7126ec058afd" providerId="ADAL" clId="{D33C7CEC-07D1-440C-B077-E2D1FCA264AE}" dt="2025-03-18T10:24:19.508" v="227" actId="207"/>
          <ac:spMkLst>
            <pc:docMk/>
            <pc:sldMk cId="590892647" sldId="256"/>
            <ac:spMk id="92" creationId="{AD7A6FCD-CFCE-D84F-FB0D-0FE55D440E3E}"/>
          </ac:spMkLst>
        </pc:spChg>
        <pc:spChg chg="mod">
          <ac:chgData name="Daniel Hager" userId="9f5e01c9-8253-4486-b567-7126ec058afd" providerId="ADAL" clId="{D33C7CEC-07D1-440C-B077-E2D1FCA264AE}" dt="2025-03-18T10:24:24.779" v="229" actId="207"/>
          <ac:spMkLst>
            <pc:docMk/>
            <pc:sldMk cId="590892647" sldId="256"/>
            <ac:spMk id="93" creationId="{9DD10DF3-CF35-E203-F931-081F748F7911}"/>
          </ac:spMkLst>
        </pc:spChg>
        <pc:spChg chg="mod">
          <ac:chgData name="Daniel Hager" userId="9f5e01c9-8253-4486-b567-7126ec058afd" providerId="ADAL" clId="{D33C7CEC-07D1-440C-B077-E2D1FCA264AE}" dt="2025-03-18T10:24:22.110" v="228" actId="207"/>
          <ac:spMkLst>
            <pc:docMk/>
            <pc:sldMk cId="590892647" sldId="256"/>
            <ac:spMk id="94" creationId="{F44D5482-CFE0-DB2F-E81B-60BA9A336D27}"/>
          </ac:spMkLst>
        </pc:spChg>
        <pc:spChg chg="mod">
          <ac:chgData name="Daniel Hager" userId="9f5e01c9-8253-4486-b567-7126ec058afd" providerId="ADAL" clId="{D33C7CEC-07D1-440C-B077-E2D1FCA264AE}" dt="2025-03-18T10:24:14.038" v="225" actId="207"/>
          <ac:spMkLst>
            <pc:docMk/>
            <pc:sldMk cId="590892647" sldId="256"/>
            <ac:spMk id="109" creationId="{D149AC47-E456-B614-7E46-82920EC75ABD}"/>
          </ac:spMkLst>
        </pc:spChg>
        <pc:spChg chg="mod">
          <ac:chgData name="Daniel Hager" userId="9f5e01c9-8253-4486-b567-7126ec058afd" providerId="ADAL" clId="{D33C7CEC-07D1-440C-B077-E2D1FCA264AE}" dt="2025-03-18T10:24:47.422" v="235" actId="207"/>
          <ac:spMkLst>
            <pc:docMk/>
            <pc:sldMk cId="590892647" sldId="256"/>
            <ac:spMk id="164" creationId="{B12AA2AC-46EA-5BDD-D278-FCA355DB79A4}"/>
          </ac:spMkLst>
        </pc:spChg>
        <pc:spChg chg="mod">
          <ac:chgData name="Daniel Hager" userId="9f5e01c9-8253-4486-b567-7126ec058afd" providerId="ADAL" clId="{D33C7CEC-07D1-440C-B077-E2D1FCA264AE}" dt="2025-03-18T10:24:31.410" v="231" actId="207"/>
          <ac:spMkLst>
            <pc:docMk/>
            <pc:sldMk cId="590892647" sldId="256"/>
            <ac:spMk id="166" creationId="{794344BC-5CD4-3701-698C-2F9C4FE53AB9}"/>
          </ac:spMkLst>
        </pc:spChg>
        <pc:spChg chg="mod">
          <ac:chgData name="Daniel Hager" userId="9f5e01c9-8253-4486-b567-7126ec058afd" providerId="ADAL" clId="{D33C7CEC-07D1-440C-B077-E2D1FCA264AE}" dt="2025-03-18T10:24:50.683" v="236" actId="207"/>
          <ac:spMkLst>
            <pc:docMk/>
            <pc:sldMk cId="590892647" sldId="256"/>
            <ac:spMk id="188" creationId="{3FE53C91-7E5B-5448-337A-500D1E660F53}"/>
          </ac:spMkLst>
        </pc:spChg>
        <pc:spChg chg="mod">
          <ac:chgData name="Daniel Hager" userId="9f5e01c9-8253-4486-b567-7126ec058afd" providerId="ADAL" clId="{D33C7CEC-07D1-440C-B077-E2D1FCA264AE}" dt="2025-03-18T10:24:34.011" v="232" actId="207"/>
          <ac:spMkLst>
            <pc:docMk/>
            <pc:sldMk cId="590892647" sldId="256"/>
            <ac:spMk id="191" creationId="{97110474-2308-A76E-EF69-37FEF301A4D7}"/>
          </ac:spMkLst>
        </pc:spChg>
        <pc:spChg chg="mod">
          <ac:chgData name="Daniel Hager" userId="9f5e01c9-8253-4486-b567-7126ec058afd" providerId="ADAL" clId="{D33C7CEC-07D1-440C-B077-E2D1FCA264AE}" dt="2025-03-18T10:24:36.696" v="233" actId="207"/>
          <ac:spMkLst>
            <pc:docMk/>
            <pc:sldMk cId="590892647" sldId="256"/>
            <ac:spMk id="198" creationId="{42CE0040-1F1C-86DF-3BC7-A987B33A9413}"/>
          </ac:spMkLst>
        </pc:spChg>
        <pc:spChg chg="mod">
          <ac:chgData name="Daniel Hager" userId="9f5e01c9-8253-4486-b567-7126ec058afd" providerId="ADAL" clId="{D33C7CEC-07D1-440C-B077-E2D1FCA264AE}" dt="2025-03-18T10:24:39.579" v="234" actId="207"/>
          <ac:spMkLst>
            <pc:docMk/>
            <pc:sldMk cId="590892647" sldId="256"/>
            <ac:spMk id="200" creationId="{82A54F76-C5F2-3A40-9366-8F0A7DA0A273}"/>
          </ac:spMkLst>
        </pc:spChg>
        <pc:cxnChg chg="mod">
          <ac:chgData name="Daniel Hager" userId="9f5e01c9-8253-4486-b567-7126ec058afd" providerId="ADAL" clId="{D33C7CEC-07D1-440C-B077-E2D1FCA264AE}" dt="2025-03-18T10:25:23.759" v="240" actId="208"/>
          <ac:cxnSpMkLst>
            <pc:docMk/>
            <pc:sldMk cId="590892647" sldId="256"/>
            <ac:cxnSpMk id="46" creationId="{244289EE-9C28-E150-B5DF-AE89A6756512}"/>
          </ac:cxnSpMkLst>
        </pc:cxnChg>
        <pc:cxnChg chg="mod">
          <ac:chgData name="Daniel Hager" userId="9f5e01c9-8253-4486-b567-7126ec058afd" providerId="ADAL" clId="{D33C7CEC-07D1-440C-B077-E2D1FCA264AE}" dt="2025-03-18T10:25:33.393" v="242" actId="208"/>
          <ac:cxnSpMkLst>
            <pc:docMk/>
            <pc:sldMk cId="590892647" sldId="256"/>
            <ac:cxnSpMk id="47" creationId="{FA30DC70-533C-696D-20B3-29FC645D8759}"/>
          </ac:cxnSpMkLst>
        </pc:cxnChg>
        <pc:cxnChg chg="mod">
          <ac:chgData name="Daniel Hager" userId="9f5e01c9-8253-4486-b567-7126ec058afd" providerId="ADAL" clId="{D33C7CEC-07D1-440C-B077-E2D1FCA264AE}" dt="2025-03-18T10:25:39.529" v="243" actId="208"/>
          <ac:cxnSpMkLst>
            <pc:docMk/>
            <pc:sldMk cId="590892647" sldId="256"/>
            <ac:cxnSpMk id="48" creationId="{87155626-50CC-6908-1C50-2A1E4E96ABA6}"/>
          </ac:cxnSpMkLst>
        </pc:cxnChg>
        <pc:cxnChg chg="mod">
          <ac:chgData name="Daniel Hager" userId="9f5e01c9-8253-4486-b567-7126ec058afd" providerId="ADAL" clId="{D33C7CEC-07D1-440C-B077-E2D1FCA264AE}" dt="2025-03-18T10:25:17.514" v="239" actId="208"/>
          <ac:cxnSpMkLst>
            <pc:docMk/>
            <pc:sldMk cId="590892647" sldId="256"/>
            <ac:cxnSpMk id="50" creationId="{83A68D5D-B883-AC05-C3D5-ACCF6CB4836F}"/>
          </ac:cxnSpMkLst>
        </pc:cxnChg>
        <pc:cxnChg chg="mod">
          <ac:chgData name="Daniel Hager" userId="9f5e01c9-8253-4486-b567-7126ec058afd" providerId="ADAL" clId="{D33C7CEC-07D1-440C-B077-E2D1FCA264AE}" dt="2025-03-18T10:25:28.946" v="241" actId="208"/>
          <ac:cxnSpMkLst>
            <pc:docMk/>
            <pc:sldMk cId="590892647" sldId="256"/>
            <ac:cxnSpMk id="51" creationId="{3499F030-F0BF-CD02-1E97-456A5691780C}"/>
          </ac:cxnSpMkLst>
        </pc:cxnChg>
      </pc:sldChg>
      <pc:sldChg chg="delSp modSp mod">
        <pc:chgData name="Daniel Hager" userId="9f5e01c9-8253-4486-b567-7126ec058afd" providerId="ADAL" clId="{D33C7CEC-07D1-440C-B077-E2D1FCA264AE}" dt="2025-03-18T10:25:50.995" v="244" actId="478"/>
        <pc:sldMkLst>
          <pc:docMk/>
          <pc:sldMk cId="3112755823" sldId="270"/>
        </pc:sldMkLst>
        <pc:spChg chg="del">
          <ac:chgData name="Daniel Hager" userId="9f5e01c9-8253-4486-b567-7126ec058afd" providerId="ADAL" clId="{D33C7CEC-07D1-440C-B077-E2D1FCA264AE}" dt="2025-03-18T10:25:50.995" v="244" actId="478"/>
          <ac:spMkLst>
            <pc:docMk/>
            <pc:sldMk cId="3112755823" sldId="270"/>
            <ac:spMk id="6" creationId="{82F69865-3F85-E2BE-5B88-A2BDA077D9F9}"/>
          </ac:spMkLst>
        </pc:spChg>
        <pc:spChg chg="mod">
          <ac:chgData name="Daniel Hager" userId="9f5e01c9-8253-4486-b567-7126ec058afd" providerId="ADAL" clId="{D33C7CEC-07D1-440C-B077-E2D1FCA264AE}" dt="2025-03-18T10:25:00.770" v="238" actId="207"/>
          <ac:spMkLst>
            <pc:docMk/>
            <pc:sldMk cId="3112755823" sldId="270"/>
            <ac:spMk id="240" creationId="{CA3A61C1-F599-A2C1-8C30-6DC12A51EB3B}"/>
          </ac:spMkLst>
        </pc:spChg>
      </pc:sldChg>
      <pc:sldChg chg="del">
        <pc:chgData name="Daniel Hager" userId="9f5e01c9-8253-4486-b567-7126ec058afd" providerId="ADAL" clId="{D33C7CEC-07D1-440C-B077-E2D1FCA264AE}" dt="2025-03-18T10:19:51.135" v="221" actId="47"/>
        <pc:sldMkLst>
          <pc:docMk/>
          <pc:sldMk cId="1397841323" sldId="2147482336"/>
        </pc:sldMkLst>
      </pc:sldChg>
      <pc:sldChg chg="modSp mod">
        <pc:chgData name="Daniel Hager" userId="9f5e01c9-8253-4486-b567-7126ec058afd" providerId="ADAL" clId="{D33C7CEC-07D1-440C-B077-E2D1FCA264AE}" dt="2025-03-18T10:26:50.113" v="257" actId="20577"/>
        <pc:sldMkLst>
          <pc:docMk/>
          <pc:sldMk cId="3534469735" sldId="2147482347"/>
        </pc:sldMkLst>
        <pc:spChg chg="mod">
          <ac:chgData name="Daniel Hager" userId="9f5e01c9-8253-4486-b567-7126ec058afd" providerId="ADAL" clId="{D33C7CEC-07D1-440C-B077-E2D1FCA264AE}" dt="2025-03-18T10:26:50.113" v="257" actId="20577"/>
          <ac:spMkLst>
            <pc:docMk/>
            <pc:sldMk cId="3534469735" sldId="2147482347"/>
            <ac:spMk id="2" creationId="{FFF903D9-BDE1-4529-8C93-FA957537AD4A}"/>
          </ac:spMkLst>
        </pc:spChg>
      </pc:sldChg>
      <pc:sldChg chg="modSp add mod">
        <pc:chgData name="Daniel Hager" userId="9f5e01c9-8253-4486-b567-7126ec058afd" providerId="ADAL" clId="{D33C7CEC-07D1-440C-B077-E2D1FCA264AE}" dt="2025-03-18T09:14:59.814" v="220" actId="207"/>
        <pc:sldMkLst>
          <pc:docMk/>
          <pc:sldMk cId="3155938027" sldId="2147483544"/>
        </pc:sldMkLst>
        <pc:spChg chg="mod">
          <ac:chgData name="Daniel Hager" userId="9f5e01c9-8253-4486-b567-7126ec058afd" providerId="ADAL" clId="{D33C7CEC-07D1-440C-B077-E2D1FCA264AE}" dt="2025-03-18T09:14:50.976" v="216" actId="207"/>
          <ac:spMkLst>
            <pc:docMk/>
            <pc:sldMk cId="3155938027" sldId="2147483544"/>
            <ac:spMk id="9" creationId="{1C152163-316A-6365-32B6-1AFE07EFC53B}"/>
          </ac:spMkLst>
        </pc:spChg>
        <pc:spChg chg="mod">
          <ac:chgData name="Daniel Hager" userId="9f5e01c9-8253-4486-b567-7126ec058afd" providerId="ADAL" clId="{D33C7CEC-07D1-440C-B077-E2D1FCA264AE}" dt="2025-03-18T09:14:53.049" v="217" actId="207"/>
          <ac:spMkLst>
            <pc:docMk/>
            <pc:sldMk cId="3155938027" sldId="2147483544"/>
            <ac:spMk id="10" creationId="{E77BD3D4-D7C7-3E87-CE27-EC282A52D19F}"/>
          </ac:spMkLst>
        </pc:spChg>
        <pc:spChg chg="mod">
          <ac:chgData name="Daniel Hager" userId="9f5e01c9-8253-4486-b567-7126ec058afd" providerId="ADAL" clId="{D33C7CEC-07D1-440C-B077-E2D1FCA264AE}" dt="2025-03-18T09:14:57.398" v="219" actId="207"/>
          <ac:spMkLst>
            <pc:docMk/>
            <pc:sldMk cId="3155938027" sldId="2147483544"/>
            <ac:spMk id="11" creationId="{6DC41333-54E1-C8E8-CE76-0DF62A417DA5}"/>
          </ac:spMkLst>
        </pc:spChg>
        <pc:spChg chg="mod">
          <ac:chgData name="Daniel Hager" userId="9f5e01c9-8253-4486-b567-7126ec058afd" providerId="ADAL" clId="{D33C7CEC-07D1-440C-B077-E2D1FCA264AE}" dt="2025-03-18T09:14:49.125" v="215" actId="207"/>
          <ac:spMkLst>
            <pc:docMk/>
            <pc:sldMk cId="3155938027" sldId="2147483544"/>
            <ac:spMk id="23" creationId="{CE164E6D-0C78-09FA-FE11-6A8D5F86AA45}"/>
          </ac:spMkLst>
        </pc:spChg>
        <pc:spChg chg="mod">
          <ac:chgData name="Daniel Hager" userId="9f5e01c9-8253-4486-b567-7126ec058afd" providerId="ADAL" clId="{D33C7CEC-07D1-440C-B077-E2D1FCA264AE}" dt="2025-03-18T09:14:55.364" v="218" actId="207"/>
          <ac:spMkLst>
            <pc:docMk/>
            <pc:sldMk cId="3155938027" sldId="2147483544"/>
            <ac:spMk id="24" creationId="{04A0BAE3-2571-6031-2E60-F43BAE0BD30B}"/>
          </ac:spMkLst>
        </pc:spChg>
        <pc:spChg chg="mod">
          <ac:chgData name="Daniel Hager" userId="9f5e01c9-8253-4486-b567-7126ec058afd" providerId="ADAL" clId="{D33C7CEC-07D1-440C-B077-E2D1FCA264AE}" dt="2025-03-18T09:14:59.814" v="220" actId="207"/>
          <ac:spMkLst>
            <pc:docMk/>
            <pc:sldMk cId="3155938027" sldId="2147483544"/>
            <ac:spMk id="25" creationId="{2DDD2A71-AD78-74A3-52A5-4A7AC6A9F951}"/>
          </ac:spMkLst>
        </pc:spChg>
      </pc:sldChg>
      <pc:sldChg chg="addSp delSp modSp new mod modClrScheme chgLayout">
        <pc:chgData name="Daniel Hager" userId="9f5e01c9-8253-4486-b567-7126ec058afd" providerId="ADAL" clId="{D33C7CEC-07D1-440C-B077-E2D1FCA264AE}" dt="2025-03-18T08:47:20.278" v="6" actId="20577"/>
        <pc:sldMkLst>
          <pc:docMk/>
          <pc:sldMk cId="1430279997" sldId="2147483638"/>
        </pc:sldMkLst>
        <pc:spChg chg="del mod ord">
          <ac:chgData name="Daniel Hager" userId="9f5e01c9-8253-4486-b567-7126ec058afd" providerId="ADAL" clId="{D33C7CEC-07D1-440C-B077-E2D1FCA264AE}" dt="2025-03-18T08:47:17.680" v="1" actId="700"/>
          <ac:spMkLst>
            <pc:docMk/>
            <pc:sldMk cId="1430279997" sldId="2147483638"/>
            <ac:spMk id="2" creationId="{BB81970C-CBBA-DC19-8C8C-E2908C837DDF}"/>
          </ac:spMkLst>
        </pc:spChg>
        <pc:spChg chg="add mod ord">
          <ac:chgData name="Daniel Hager" userId="9f5e01c9-8253-4486-b567-7126ec058afd" providerId="ADAL" clId="{D33C7CEC-07D1-440C-B077-E2D1FCA264AE}" dt="2025-03-18T08:47:20.278" v="6" actId="20577"/>
          <ac:spMkLst>
            <pc:docMk/>
            <pc:sldMk cId="1430279997" sldId="2147483638"/>
            <ac:spMk id="3" creationId="{EB9D8E26-B657-E597-6E37-41B1DF834FA3}"/>
          </ac:spMkLst>
        </pc:spChg>
      </pc:sldChg>
      <pc:sldChg chg="modSp add mod">
        <pc:chgData name="Daniel Hager" userId="9f5e01c9-8253-4486-b567-7126ec058afd" providerId="ADAL" clId="{D33C7CEC-07D1-440C-B077-E2D1FCA264AE}" dt="2025-03-18T10:27:00.892" v="267" actId="20577"/>
        <pc:sldMkLst>
          <pc:docMk/>
          <pc:sldMk cId="1589514137" sldId="2147483639"/>
        </pc:sldMkLst>
        <pc:spChg chg="mod">
          <ac:chgData name="Daniel Hager" userId="9f5e01c9-8253-4486-b567-7126ec058afd" providerId="ADAL" clId="{D33C7CEC-07D1-440C-B077-E2D1FCA264AE}" dt="2025-03-18T10:27:00.892" v="267" actId="20577"/>
          <ac:spMkLst>
            <pc:docMk/>
            <pc:sldMk cId="1589514137" sldId="2147483639"/>
            <ac:spMk id="3" creationId="{78C715C2-DB90-FCB4-8FA9-BDA22A97D88F}"/>
          </ac:spMkLst>
        </pc:spChg>
      </pc:sldChg>
      <pc:sldChg chg="addSp delSp modSp new del mod modClrScheme chgLayout">
        <pc:chgData name="Daniel Hager" userId="9f5e01c9-8253-4486-b567-7126ec058afd" providerId="ADAL" clId="{D33C7CEC-07D1-440C-B077-E2D1FCA264AE}" dt="2025-03-18T10:26:24.115" v="245" actId="2696"/>
        <pc:sldMkLst>
          <pc:docMk/>
          <pc:sldMk cId="2971027546" sldId="2147483639"/>
        </pc:sldMkLst>
        <pc:spChg chg="del mod ord">
          <ac:chgData name="Daniel Hager" userId="9f5e01c9-8253-4486-b567-7126ec058afd" providerId="ADAL" clId="{D33C7CEC-07D1-440C-B077-E2D1FCA264AE}" dt="2025-03-18T08:48:54.120" v="8" actId="700"/>
          <ac:spMkLst>
            <pc:docMk/>
            <pc:sldMk cId="2971027546" sldId="2147483639"/>
            <ac:spMk id="2" creationId="{7DB5CC4D-72FE-9471-CB7E-8922BA5E3E99}"/>
          </ac:spMkLst>
        </pc:spChg>
        <pc:spChg chg="add mod ord">
          <ac:chgData name="Daniel Hager" userId="9f5e01c9-8253-4486-b567-7126ec058afd" providerId="ADAL" clId="{D33C7CEC-07D1-440C-B077-E2D1FCA264AE}" dt="2025-03-18T08:49:28.351" v="103" actId="20577"/>
          <ac:spMkLst>
            <pc:docMk/>
            <pc:sldMk cId="2971027546" sldId="2147483639"/>
            <ac:spMk id="3" creationId="{78C715C2-DB90-FCB4-8FA9-BDA22A97D88F}"/>
          </ac:spMkLst>
        </pc:spChg>
        <pc:spChg chg="add mod ord">
          <ac:chgData name="Daniel Hager" userId="9f5e01c9-8253-4486-b567-7126ec058afd" providerId="ADAL" clId="{D33C7CEC-07D1-440C-B077-E2D1FCA264AE}" dt="2025-03-18T08:52:35.405" v="213" actId="20577"/>
          <ac:spMkLst>
            <pc:docMk/>
            <pc:sldMk cId="2971027546" sldId="2147483639"/>
            <ac:spMk id="4" creationId="{7F04B628-CDD8-D6D5-410C-E37F87CCD8E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3/19/2025 12:30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3/19/2025 12:30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echcommunity.microsoft.com/blog/microsoft365insiderblog/keep-your-presentations-on-brand-with-copilot-in-powerpoint/4295913"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sz="850">
                <a:latin typeface="Segoe UI"/>
                <a:cs typeface="Segoe UI"/>
              </a:rPr>
              <a:t>https://globalai.community/chapters/vienna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3/19/2025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Keep your presentations on brand with Copilot in PowerPoint</a:t>
            </a:r>
            <a:endParaRPr lang="en-AT"/>
          </a:p>
          <a:p>
            <a:r>
              <a:rPr lang="en-US"/>
              <a:t>Brand Images</a:t>
            </a:r>
          </a:p>
          <a:p>
            <a:endParaRPr lang="en-AT"/>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3/19/2025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453171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Everything starts with people at Microsoft, and Copilot is the AI assistant that empowers people. Agents enable you to enhance and expand Copilot’s capabilities by connecting them to your data and extending their skills.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43AED7-8AED-4C8B-9662-4B6BAE37A9DA}"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430277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Agents exist on a spectrum. </a:t>
            </a:r>
            <a:r>
              <a:rPr kumimoji="0" lang="en-US" sz="1200" b="0" i="0" u="none" strike="noStrike" kern="1200" cap="none" spc="0" normalizeH="0" baseline="0" noProof="0">
                <a:ln>
                  <a:noFill/>
                </a:ln>
                <a:solidFill>
                  <a:srgbClr val="000000"/>
                </a:solidFill>
                <a:effectLst/>
                <a:uLnTx/>
                <a:uFillTx/>
                <a:latin typeface="Segoe UI"/>
                <a:ea typeface="+mn-ea"/>
                <a:cs typeface="+mn-cs"/>
              </a:rPr>
              <a:t>Different organizations are at different stages of their AI transformation. Some are advanced and building the next generation of agents with autonomous capabilities. Others are still building out their AI agents to focus on retrieval and task experiences bringing their knowledge and automations into their agent experiences.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These descriptions are not official technical names for your agents. </a:t>
            </a:r>
            <a:r>
              <a:rPr kumimoji="0" lang="en-US" sz="1200" b="0" i="0" u="none" strike="noStrike" kern="1200" cap="none" spc="0" normalizeH="0" baseline="0" noProof="0">
                <a:ln>
                  <a:noFill/>
                </a:ln>
                <a:solidFill>
                  <a:srgbClr val="000000"/>
                </a:solidFill>
                <a:effectLst/>
                <a:uLnTx/>
                <a:uFillTx/>
                <a:latin typeface="Segoe UI"/>
                <a:ea typeface="+mn-ea"/>
                <a:cs typeface="+mn-cs"/>
              </a:rPr>
              <a:t>They are used to describe the capabilities that your agent may possess. All agents have the same set of components; however it is down to the makers use case and complexity that dictates where it sits across this continuum.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We recognize that agents has been an industry term used over the years. In 2024, it is mostly associated with the right side of autonomy. We believe everything is an agent and that they live on a spectrum of capability.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Retrieval: </a:t>
            </a:r>
            <a:r>
              <a:rPr kumimoji="0" lang="en-US" sz="1200" b="0" i="0" u="none" strike="noStrike" kern="1200" cap="none" spc="0" normalizeH="0" baseline="0" noProof="0">
                <a:ln>
                  <a:noFill/>
                </a:ln>
                <a:solidFill>
                  <a:srgbClr val="000000"/>
                </a:solidFill>
                <a:effectLst/>
                <a:uLnTx/>
                <a:uFillTx/>
                <a:latin typeface="Segoe UI"/>
                <a:ea typeface="+mn-ea"/>
                <a:cs typeface="+mn-cs"/>
              </a:rPr>
              <a:t>Designed with specific instructions on how to behave, their personality, and their overall objectives. They follow predefined rules and guidelines set by the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Task: </a:t>
            </a:r>
            <a:r>
              <a:rPr kumimoji="0" lang="en-US" sz="1200" b="0" i="0" u="none" strike="noStrike" kern="1200" cap="none" spc="0" normalizeH="0" baseline="0" noProof="0">
                <a:ln>
                  <a:noFill/>
                </a:ln>
                <a:solidFill>
                  <a:srgbClr val="000000"/>
                </a:solidFill>
                <a:effectLst/>
                <a:uLnTx/>
                <a:uFillTx/>
                <a:latin typeface="Segoe UI"/>
                <a:ea typeface="+mn-ea"/>
                <a:cs typeface="+mn-cs"/>
              </a:rPr>
              <a:t>connected to specific workflows or processes. They operate based on knowledge, skills, and rules based automation. Their primary purpose is to automate repetitive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Autonomous: </a:t>
            </a:r>
            <a:r>
              <a:rPr kumimoji="0" lang="en-US" sz="1200" b="0" i="0" u="none" strike="noStrike" kern="1200" cap="none" spc="0" normalizeH="0" baseline="0" noProof="0">
                <a:ln>
                  <a:noFill/>
                </a:ln>
                <a:solidFill>
                  <a:srgbClr val="000000"/>
                </a:solidFill>
                <a:effectLst/>
                <a:uLnTx/>
                <a:uFillTx/>
                <a:latin typeface="Segoe UI"/>
                <a:ea typeface="+mn-ea"/>
                <a:cs typeface="+mn-cs"/>
              </a:rPr>
              <a:t>Operate independently, dynamically planning and learning from the processes. They adapt to changing conditions and make decisions without constant human intervention.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190487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B733-CF8A-5680-7558-33D96A95D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0AA43-F33E-5114-223F-0741DEB69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98B2-0AFB-4928-15A8-68FF3721D440}"/>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ea typeface="Aptos" panose="020B0004020202020204" pitchFamily="34" charset="0"/>
                <a:cs typeface="Times New Roman" panose="02020603050405020304" pitchFamily="18" charset="0"/>
              </a:rPr>
              <a:t>Declarative agents use this architectural stack by leveraging all of the Copilot stack, based on the </a:t>
            </a:r>
            <a:r>
              <a:rPr lang="en-US" sz="1800" err="1">
                <a:effectLst/>
                <a:ea typeface="Aptos" panose="020B0004020202020204" pitchFamily="34" charset="0"/>
                <a:cs typeface="Times New Roman" panose="02020603050405020304" pitchFamily="18" charset="0"/>
              </a:rPr>
              <a:t>BizChat</a:t>
            </a:r>
            <a:r>
              <a:rPr lang="en-US" sz="1800">
                <a:effectLst/>
                <a:ea typeface="Aptos" panose="020B0004020202020204" pitchFamily="34" charset="0"/>
                <a:cs typeface="Times New Roman" panose="02020603050405020304" pitchFamily="18" charset="0"/>
              </a:rPr>
              <a:t> model. Declarative agents really steer how Copilot interacts with your users, grounded in your data, as well as actions and capabilities that allow developers to really tailor agents to their needs.</a:t>
            </a:r>
            <a:endParaRPr lang="en-US"/>
          </a:p>
        </p:txBody>
      </p:sp>
      <p:sp>
        <p:nvSpPr>
          <p:cNvPr id="4" name="Slide Number Placeholder 3">
            <a:extLst>
              <a:ext uri="{FF2B5EF4-FFF2-40B4-BE49-F238E27FC236}">
                <a16:creationId xmlns:a16="http://schemas.microsoft.com/office/drawing/2014/main" id="{251AF9B8-8412-D105-7438-C4C20AB973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189236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5AA2F-AB07-69CB-12C9-E128960C2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92912-7734-F0DC-DB30-FD6B090F5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765050-8CDB-5CEB-9A42-BC80691369B0}"/>
              </a:ext>
            </a:extLst>
          </p:cNvPr>
          <p:cNvSpPr>
            <a:spLocks noGrp="1"/>
          </p:cNvSpPr>
          <p:nvPr>
            <p:ph type="body" idx="1"/>
          </p:nvPr>
        </p:nvSpPr>
        <p:spPr/>
        <p:txBody>
          <a:bodyPr/>
          <a:lstStyle/>
          <a:p>
            <a:r>
              <a:rPr lang="en-US"/>
              <a:t>The difference with M365 Agents SDK is that there are many more user experience options. </a:t>
            </a:r>
          </a:p>
        </p:txBody>
      </p:sp>
      <p:sp>
        <p:nvSpPr>
          <p:cNvPr id="4" name="Slide Number Placeholder 3">
            <a:extLst>
              <a:ext uri="{FF2B5EF4-FFF2-40B4-BE49-F238E27FC236}">
                <a16:creationId xmlns:a16="http://schemas.microsoft.com/office/drawing/2014/main" id="{5DEA995B-DFD0-0B0A-913E-EA8550F0BF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Semibold" panose="020B0702040204020203" pitchFamily="34" charset="0"/>
              <a:ea typeface="+mn-ea"/>
              <a:cs typeface="+mn-cs"/>
            </a:endParaRPr>
          </a:p>
        </p:txBody>
      </p:sp>
    </p:spTree>
    <p:extLst>
      <p:ext uri="{BB962C8B-B14F-4D97-AF65-F5344CB8AC3E}">
        <p14:creationId xmlns:p14="http://schemas.microsoft.com/office/powerpoint/2010/main" val="296785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5D114-3F96-B0DF-BE44-B703117CC3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ACE65-B242-EE78-65A1-852F5434B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5EF3A7-58DA-873D-5695-38953E918037}"/>
              </a:ext>
            </a:extLst>
          </p:cNvPr>
          <p:cNvSpPr>
            <a:spLocks noGrp="1"/>
          </p:cNvSpPr>
          <p:nvPr>
            <p:ph type="body" idx="1"/>
          </p:nvPr>
        </p:nvSpPr>
        <p:spPr/>
        <p:txBody>
          <a:bodyPr/>
          <a:lstStyle/>
          <a:p>
            <a:r>
              <a:rPr lang="en-US"/>
              <a:t>Let’s begin by zooming out and talking about AI transformation. At the highest level, there are three major categories of AI business transformation. Using AI to make your employees more productive,   using AI to transform you enterprise processes,   and building custom AI solutions. </a:t>
            </a:r>
            <a:br>
              <a:rPr lang="en-US"/>
            </a:br>
            <a:br>
              <a:rPr lang="en-US"/>
            </a:br>
            <a:r>
              <a:rPr lang="en-US"/>
              <a:t>And Copilot Studio has a role to play in each of those categories. Let’s have a closer look.</a:t>
            </a:r>
          </a:p>
        </p:txBody>
      </p:sp>
      <p:sp>
        <p:nvSpPr>
          <p:cNvPr id="4" name="Slide Number Placeholder 3">
            <a:extLst>
              <a:ext uri="{FF2B5EF4-FFF2-40B4-BE49-F238E27FC236}">
                <a16:creationId xmlns:a16="http://schemas.microsoft.com/office/drawing/2014/main" id="{829C0CF2-8577-ED23-1FC3-DA6DFA7B3D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3B8CB-1455-4EC7-8886-0A9629AA16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973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2B73A-C913-D42F-880D-14D005A45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0F2273-1692-A657-05B6-D0B4DDB18B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16140-79C7-5EB6-7E52-1613DF7742EA}"/>
              </a:ext>
            </a:extLst>
          </p:cNvPr>
          <p:cNvSpPr>
            <a:spLocks noGrp="1"/>
          </p:cNvSpPr>
          <p:nvPr>
            <p:ph type="body" idx="1"/>
          </p:nvPr>
        </p:nvSpPr>
        <p:spPr/>
        <p:txBody>
          <a:bodyPr/>
          <a:lstStyle/>
          <a:p>
            <a:r>
              <a:rPr lang="en-NL" sz="850">
                <a:latin typeface="Segoe UI"/>
                <a:cs typeface="Segoe UI"/>
              </a:rPr>
              <a:t>All the demos are here!</a:t>
            </a:r>
            <a:endParaRPr lang="en-NL"/>
          </a:p>
        </p:txBody>
      </p:sp>
      <p:sp>
        <p:nvSpPr>
          <p:cNvPr id="4" name="Header Placeholder 3">
            <a:extLst>
              <a:ext uri="{FF2B5EF4-FFF2-40B4-BE49-F238E27FC236}">
                <a16:creationId xmlns:a16="http://schemas.microsoft.com/office/drawing/2014/main" id="{99F584C0-144B-CFF6-1699-7BF40D067E7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79A91AF-3BA6-6ACA-CBF5-C9E4B8E999F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A88E4E-160B-4652-D146-56524FA3A21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3/19/2025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32E2C06-8A49-00E8-205F-50D449A20C8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16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DA3C6-C0D5-BBBF-B908-80C2D79D6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4FD68-AA01-083C-A35E-878F2D3027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8605DD-D43F-FFFE-3C97-3975B0FC18C6}"/>
              </a:ext>
            </a:extLst>
          </p:cNvPr>
          <p:cNvSpPr>
            <a:spLocks noGrp="1"/>
          </p:cNvSpPr>
          <p:nvPr>
            <p:ph type="body" idx="1"/>
          </p:nvPr>
        </p:nvSpPr>
        <p:spPr/>
        <p:txBody>
          <a:bodyPr/>
          <a:lstStyle/>
          <a:p>
            <a:r>
              <a:rPr lang="en-NL" sz="850">
                <a:latin typeface="Segoe UI"/>
                <a:cs typeface="Segoe UI"/>
              </a:rPr>
              <a:t>All the demos are here!</a:t>
            </a:r>
            <a:endParaRPr lang="en-NL"/>
          </a:p>
        </p:txBody>
      </p:sp>
      <p:sp>
        <p:nvSpPr>
          <p:cNvPr id="4" name="Header Placeholder 3">
            <a:extLst>
              <a:ext uri="{FF2B5EF4-FFF2-40B4-BE49-F238E27FC236}">
                <a16:creationId xmlns:a16="http://schemas.microsoft.com/office/drawing/2014/main" id="{E769E953-2FF5-6CE1-47C6-44895430A5D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2ABD29-2AE4-D7C8-E99C-D054CB2F5AC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8474EF-40CD-5D48-3E7D-51D127C464A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3/19/2025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E65F97A-E826-08EE-166F-EE3BA8D7321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106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solidFill>
            <a:schemeClr val="tx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DC379111-541B-1A03-21CB-5FB19CD3721E}"/>
              </a:ext>
            </a:extLst>
          </p:cNvPr>
          <p:cNvSpPr>
            <a:spLocks noGrp="1"/>
          </p:cNvSpPr>
          <p:nvPr>
            <p:ph type="body" sz="quarter" idx="12"/>
          </p:nvPr>
        </p:nvSpPr>
        <p:spPr>
          <a:xfrm>
            <a:off x="562232" y="4653109"/>
            <a:ext cx="5577840" cy="369332"/>
          </a:xfrm>
        </p:spPr>
        <p:txBody>
          <a:bodyPr vert="horz" wrap="square" lIns="0" tIns="0" rIns="0" bIns="0" rtlCol="0" anchor="t">
            <a:spAutoFit/>
          </a:bodyPr>
          <a:lstStyle>
            <a:lvl1pPr marL="0" indent="0">
              <a:buNone/>
              <a:defRPr/>
            </a:lvl1pPr>
          </a:lstStyle>
          <a:p>
            <a:r>
              <a:rPr lang="en-US" sz="2400">
                <a:solidFill>
                  <a:schemeClr val="tx1"/>
                </a:solidFill>
                <a:cs typeface="Segoe UI"/>
              </a:rPr>
              <a:t>Speaker name</a:t>
            </a:r>
            <a:endParaRPr lang="en-US" sz="3200">
              <a:solidFill>
                <a:schemeClr val="tx1"/>
              </a:solidFill>
              <a:cs typeface="Segoe UI"/>
            </a:endParaRPr>
          </a:p>
        </p:txBody>
      </p:sp>
      <p:sp>
        <p:nvSpPr>
          <p:cNvPr id="4" name="Title 3">
            <a:extLst>
              <a:ext uri="{FF2B5EF4-FFF2-40B4-BE49-F238E27FC236}">
                <a16:creationId xmlns:a16="http://schemas.microsoft.com/office/drawing/2014/main" id="{7FA0FBD8-79D3-8C94-1843-5106EC9586FA}"/>
              </a:ext>
            </a:extLst>
          </p:cNvPr>
          <p:cNvSpPr txBox="1">
            <a:spLocks/>
          </p:cNvSpPr>
          <p:nvPr userDrawn="1"/>
        </p:nvSpPr>
        <p:spPr>
          <a:xfrm>
            <a:off x="562232" y="2347217"/>
            <a:ext cx="11302666" cy="1717393"/>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sz="4400">
                <a:solidFill>
                  <a:srgbClr val="FFFFFF"/>
                </a:solidFill>
                <a:cs typeface="Segoe Sans Display Semibold"/>
              </a:rPr>
              <a:t>Demo</a:t>
            </a:r>
          </a:p>
          <a:p>
            <a:endParaRPr lang="en-US" sz="4400">
              <a:solidFill>
                <a:srgbClr val="FFFFFF"/>
              </a:solidFill>
              <a:cs typeface="Segoe Sans Display Semibold"/>
            </a:endParaRPr>
          </a:p>
          <a:p>
            <a:r>
              <a:rPr lang="en-US" sz="3600">
                <a:solidFill>
                  <a:srgbClr val="FFFFFF"/>
                </a:solidFill>
                <a:latin typeface="+mn-lt"/>
                <a:cs typeface="Segoe Sans Display Semibold"/>
              </a:rPr>
              <a:t>Demo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sp>
        <p:nvSpPr>
          <p:cNvPr id="3" name="Footer Placeholder 4">
            <a:extLst>
              <a:ext uri="{FF2B5EF4-FFF2-40B4-BE49-F238E27FC236}">
                <a16:creationId xmlns:a16="http://schemas.microsoft.com/office/drawing/2014/main" id="{C8B1B4F8-04B3-79C3-FF88-DB6DFA1461B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5225D100-8A9D-19CD-62CD-EEF5535FBB1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335327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381500" y="1085850"/>
            <a:ext cx="6858000" cy="50863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3674"/>
            <a:ext cx="3192461" cy="4168526"/>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1" name="Date Placeholder 20">
            <a:extLst>
              <a:ext uri="{FF2B5EF4-FFF2-40B4-BE49-F238E27FC236}">
                <a16:creationId xmlns:a16="http://schemas.microsoft.com/office/drawing/2014/main" id="{A8D2097C-9E92-9D50-CDAA-D366F692199B}"/>
              </a:ext>
            </a:extLst>
          </p:cNvPr>
          <p:cNvSpPr>
            <a:spLocks noGrp="1"/>
          </p:cNvSpPr>
          <p:nvPr>
            <p:ph type="dt" sz="half" idx="14"/>
          </p:nvPr>
        </p:nvSpPr>
        <p:spPr/>
        <p:txBody>
          <a:bodyPr/>
          <a:lstStyle/>
          <a:p>
            <a:r>
              <a:rPr lang="en-US"/>
              <a:t>Microsoft confidential</a:t>
            </a:r>
          </a:p>
        </p:txBody>
      </p:sp>
      <p:sp>
        <p:nvSpPr>
          <p:cNvPr id="22" name="Footer Placeholder 21">
            <a:extLst>
              <a:ext uri="{FF2B5EF4-FFF2-40B4-BE49-F238E27FC236}">
                <a16:creationId xmlns:a16="http://schemas.microsoft.com/office/drawing/2014/main" id="{1F7B70CE-844B-A67E-8FB6-17C0E871D432}"/>
              </a:ext>
            </a:extLst>
          </p:cNvPr>
          <p:cNvSpPr>
            <a:spLocks noGrp="1"/>
          </p:cNvSpPr>
          <p:nvPr>
            <p:ph type="ftr" sz="quarter" idx="15"/>
          </p:nvPr>
        </p:nvSpPr>
        <p:spPr/>
        <p:txBody>
          <a:bodyPr/>
          <a:lstStyle/>
          <a:p>
            <a:r>
              <a:rPr lang="en-US"/>
              <a:t>Creating a scalable conversational UX</a:t>
            </a:r>
          </a:p>
        </p:txBody>
      </p:sp>
      <p:sp>
        <p:nvSpPr>
          <p:cNvPr id="23" name="Slide Number Placeholder 22">
            <a:extLst>
              <a:ext uri="{FF2B5EF4-FFF2-40B4-BE49-F238E27FC236}">
                <a16:creationId xmlns:a16="http://schemas.microsoft.com/office/drawing/2014/main" id="{67851276-2BCB-1F58-AE5E-1036302CE353}"/>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4" name="Text Placeholder 14">
            <a:extLst>
              <a:ext uri="{FF2B5EF4-FFF2-40B4-BE49-F238E27FC236}">
                <a16:creationId xmlns:a16="http://schemas.microsoft.com/office/drawing/2014/main" id="{C67E7603-C8DC-EB27-045C-FAD581083C6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chemeClr val="accent6">
                        <a:lumMod val="20000"/>
                        <a:lumOff val="80000"/>
                      </a:schemeClr>
                    </a:gs>
                    <a:gs pos="72000">
                      <a:schemeClr val="accent1">
                        <a:lumMod val="60000"/>
                        <a:lumOff val="40000"/>
                      </a:schemeClr>
                    </a:gs>
                    <a:gs pos="28000">
                      <a:schemeClr val="accent2">
                        <a:lumMod val="60000"/>
                        <a:lumOff val="40000"/>
                      </a:schemeClr>
                    </a:gs>
                    <a:gs pos="0">
                      <a:schemeClr val="accent2"/>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Tree>
    <p:extLst>
      <p:ext uri="{BB962C8B-B14F-4D97-AF65-F5344CB8AC3E}">
        <p14:creationId xmlns:p14="http://schemas.microsoft.com/office/powerpoint/2010/main" val="8788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1260">
          <p15:clr>
            <a:srgbClr val="5ACBF0"/>
          </p15:clr>
        </p15:guide>
        <p15:guide id="6" orient="horz" pos="3888">
          <p15:clr>
            <a:srgbClr val="5ACBF0"/>
          </p15:clr>
        </p15:guide>
        <p15:guide id="7" pos="7080">
          <p15:clr>
            <a:srgbClr val="5ACBF0"/>
          </p15:clr>
        </p15:guide>
        <p15:guide id="8" orient="horz" pos="68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 id="2147485603" r:id="rId50"/>
    <p:sldLayoutId id="2147485604"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lobalai.community/chapters/vienn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6.xml"/><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slideLayout" Target="../slideLayouts/slideLayout50.xml"/><Relationship Id="rId1" Type="http://schemas.openxmlformats.org/officeDocument/2006/relationships/tags" Target="../tags/tag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38.emf"/><Relationship Id="rId10" Type="http://schemas.openxmlformats.org/officeDocument/2006/relationships/image" Target="../media/image45.svg"/><Relationship Id="rId4" Type="http://schemas.openxmlformats.org/officeDocument/2006/relationships/oleObject" Target="../embeddings/oleObject2.bin"/><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globalai.community/chapters/vienna" TargetMode="External"/><Relationship Id="rId2" Type="http://schemas.openxmlformats.org/officeDocument/2006/relationships/hyperlink" Target="http://globalai.community/eventbadge/20250" TargetMode="Externa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mailto:vienna@globalai.community"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globalai.community/chapters/vienna" TargetMode="External"/><Relationship Id="rId3" Type="http://schemas.openxmlformats.org/officeDocument/2006/relationships/image" Target="../media/image53.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55.png"/><Relationship Id="rId5" Type="http://schemas.openxmlformats.org/officeDocument/2006/relationships/hyperlink" Target="https://forms.office.com/e/ibWxDVkjei" TargetMode="External"/><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hyperlink" Target="https://globalai.community/chapters/vienna" TargetMode="External"/><Relationship Id="rId5" Type="http://schemas.openxmlformats.org/officeDocument/2006/relationships/image" Target="../media/image29.png"/><Relationship Id="rId4" Type="http://schemas.openxmlformats.org/officeDocument/2006/relationships/image" Target="../media/image54.svg"/></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2232" y="2813743"/>
            <a:ext cx="6069387" cy="677108"/>
          </a:xfrm>
        </p:spPr>
        <p:txBody>
          <a:bodyPr/>
          <a:lstStyle/>
          <a:p>
            <a:r>
              <a:rPr lang="en-US" sz="4400"/>
              <a:t>18 </a:t>
            </a:r>
            <a:r>
              <a:rPr lang="en-US" sz="4400" err="1"/>
              <a:t>Monate</a:t>
            </a:r>
            <a:r>
              <a:rPr lang="en-US" sz="4400"/>
              <a:t> Copilot</a:t>
            </a:r>
            <a:endParaRPr lang="en-US" sz="4400">
              <a:solidFill>
                <a:srgbClr val="FFFFFF"/>
              </a:solidFill>
              <a:latin typeface="+mj-lt"/>
            </a:endParaRPr>
          </a:p>
        </p:txBody>
      </p:sp>
      <p:sp>
        <p:nvSpPr>
          <p:cNvPr id="5" name="Text Placeholder 4"/>
          <p:cNvSpPr>
            <a:spLocks noGrp="1"/>
          </p:cNvSpPr>
          <p:nvPr>
            <p:ph type="body" sz="quarter" idx="12"/>
          </p:nvPr>
        </p:nvSpPr>
        <p:spPr>
          <a:xfrm>
            <a:off x="562232" y="4405889"/>
            <a:ext cx="5577840" cy="738664"/>
          </a:xfrm>
        </p:spPr>
        <p:txBody>
          <a:bodyPr vert="horz" wrap="square" lIns="0" tIns="0" rIns="0" bIns="0" rtlCol="0" anchor="t">
            <a:spAutoFit/>
          </a:bodyPr>
          <a:lstStyle/>
          <a:p>
            <a:r>
              <a:rPr lang="en-US" sz="2400">
                <a:cs typeface="Segoe UI"/>
              </a:rPr>
              <a:t>Daniel Hager, </a:t>
            </a:r>
          </a:p>
          <a:p>
            <a:r>
              <a:rPr lang="en-US" sz="2400">
                <a:cs typeface="Segoe UI"/>
              </a:rPr>
              <a:t>Technical Specialist Microsoft</a:t>
            </a:r>
            <a:endParaRPr lang="en-US" sz="3200">
              <a:cs typeface="Segoe UI"/>
            </a:endParaRPr>
          </a:p>
        </p:txBody>
      </p:sp>
      <p:pic>
        <p:nvPicPr>
          <p:cNvPr id="8" name="Picture 7" descr="A logo with a city and text&#10;&#10;AI-generated content may be incorrect.">
            <a:extLst>
              <a:ext uri="{FF2B5EF4-FFF2-40B4-BE49-F238E27FC236}">
                <a16:creationId xmlns:a16="http://schemas.microsoft.com/office/drawing/2014/main" id="{CFE1C0DD-C99E-CB57-BDBF-B74A2ED09A0E}"/>
              </a:ext>
            </a:extLst>
          </p:cNvPr>
          <p:cNvPicPr>
            <a:picLocks noChangeAspect="1"/>
          </p:cNvPicPr>
          <p:nvPr/>
        </p:nvPicPr>
        <p:blipFill>
          <a:blip r:embed="rId3"/>
          <a:stretch>
            <a:fillRect/>
          </a:stretch>
        </p:blipFill>
        <p:spPr>
          <a:xfrm>
            <a:off x="7141641" y="1097400"/>
            <a:ext cx="4786902" cy="4786902"/>
          </a:xfrm>
          <a:prstGeom prst="rect">
            <a:avLst/>
          </a:prstGeom>
        </p:spPr>
      </p:pic>
      <p:sp>
        <p:nvSpPr>
          <p:cNvPr id="2" name="TextBox 1">
            <a:extLst>
              <a:ext uri="{FF2B5EF4-FFF2-40B4-BE49-F238E27FC236}">
                <a16:creationId xmlns:a16="http://schemas.microsoft.com/office/drawing/2014/main" id="{C6E97286-3AF0-FA8C-D2DC-E9EC4CED80FC}"/>
              </a:ext>
            </a:extLst>
          </p:cNvPr>
          <p:cNvSpPr txBox="1"/>
          <p:nvPr/>
        </p:nvSpPr>
        <p:spPr>
          <a:xfrm>
            <a:off x="7007551" y="6087091"/>
            <a:ext cx="5184449" cy="307777"/>
          </a:xfrm>
          <a:prstGeom prst="rect">
            <a:avLst/>
          </a:prstGeom>
          <a:noFill/>
        </p:spPr>
        <p:txBody>
          <a:bodyPr wrap="square" lIns="0" tIns="0" rIns="0" bIns="0" rtlCol="0">
            <a:spAutoFit/>
          </a:bodyPr>
          <a:lstStyle/>
          <a:p>
            <a:pPr algn="ctr"/>
            <a:r>
              <a:rPr lang="en-US" sz="2000">
                <a:hlinkClick r:id="rId4"/>
              </a:rPr>
              <a:t>https://globalai.community/chapters/vienna</a:t>
            </a:r>
            <a:r>
              <a:rPr lang="en-US" sz="2000"/>
              <a:t> </a:t>
            </a:r>
          </a:p>
        </p:txBody>
      </p:sp>
    </p:spTree>
    <p:extLst>
      <p:ext uri="{BB962C8B-B14F-4D97-AF65-F5344CB8AC3E}">
        <p14:creationId xmlns:p14="http://schemas.microsoft.com/office/powerpoint/2010/main" val="155168012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03D9-BDE1-4529-8C93-FA957537AD4A}"/>
              </a:ext>
            </a:extLst>
          </p:cNvPr>
          <p:cNvSpPr>
            <a:spLocks noGrp="1"/>
          </p:cNvSpPr>
          <p:nvPr>
            <p:ph type="title"/>
          </p:nvPr>
        </p:nvSpPr>
        <p:spPr/>
        <p:txBody>
          <a:bodyPr/>
          <a:lstStyle/>
          <a:p>
            <a:r>
              <a:rPr lang="en-US" dirty="0"/>
              <a:t>The Fight vs the AI</a:t>
            </a:r>
            <a:endParaRPr lang="en-AT" dirty="0"/>
          </a:p>
        </p:txBody>
      </p:sp>
      <p:sp>
        <p:nvSpPr>
          <p:cNvPr id="3" name="Text Placeholder 2">
            <a:extLst>
              <a:ext uri="{FF2B5EF4-FFF2-40B4-BE49-F238E27FC236}">
                <a16:creationId xmlns:a16="http://schemas.microsoft.com/office/drawing/2014/main" id="{36463240-3B54-82FB-F9DD-F61BA8C7C09B}"/>
              </a:ext>
            </a:extLst>
          </p:cNvPr>
          <p:cNvSpPr>
            <a:spLocks noGrp="1"/>
          </p:cNvSpPr>
          <p:nvPr>
            <p:ph type="body" sz="quarter" idx="10"/>
          </p:nvPr>
        </p:nvSpPr>
        <p:spPr/>
        <p:txBody>
          <a:bodyPr/>
          <a:lstStyle/>
          <a:p>
            <a:endParaRPr lang="en-AT"/>
          </a:p>
        </p:txBody>
      </p:sp>
      <p:pic>
        <p:nvPicPr>
          <p:cNvPr id="5" name="Picture 4">
            <a:extLst>
              <a:ext uri="{FF2B5EF4-FFF2-40B4-BE49-F238E27FC236}">
                <a16:creationId xmlns:a16="http://schemas.microsoft.com/office/drawing/2014/main" id="{5F272E93-2132-1014-A51D-339ED388BCE9}"/>
              </a:ext>
            </a:extLst>
          </p:cNvPr>
          <p:cNvPicPr>
            <a:picLocks noChangeAspect="1"/>
          </p:cNvPicPr>
          <p:nvPr/>
        </p:nvPicPr>
        <p:blipFill>
          <a:blip r:embed="rId2"/>
          <a:stretch>
            <a:fillRect/>
          </a:stretch>
        </p:blipFill>
        <p:spPr>
          <a:xfrm>
            <a:off x="434340" y="1095375"/>
            <a:ext cx="6578727" cy="5305425"/>
          </a:xfrm>
          <a:prstGeom prst="rect">
            <a:avLst/>
          </a:prstGeom>
        </p:spPr>
      </p:pic>
      <p:pic>
        <p:nvPicPr>
          <p:cNvPr id="7" name="Picture 6">
            <a:extLst>
              <a:ext uri="{FF2B5EF4-FFF2-40B4-BE49-F238E27FC236}">
                <a16:creationId xmlns:a16="http://schemas.microsoft.com/office/drawing/2014/main" id="{362936A9-0DFD-B201-68A2-F9FE87946FDD}"/>
              </a:ext>
            </a:extLst>
          </p:cNvPr>
          <p:cNvPicPr>
            <a:picLocks noChangeAspect="1"/>
          </p:cNvPicPr>
          <p:nvPr/>
        </p:nvPicPr>
        <p:blipFill>
          <a:blip r:embed="rId3"/>
          <a:stretch>
            <a:fillRect/>
          </a:stretch>
        </p:blipFill>
        <p:spPr>
          <a:xfrm>
            <a:off x="2862880" y="734199"/>
            <a:ext cx="6297831" cy="5762625"/>
          </a:xfrm>
          <a:prstGeom prst="rect">
            <a:avLst/>
          </a:prstGeom>
        </p:spPr>
      </p:pic>
      <p:pic>
        <p:nvPicPr>
          <p:cNvPr id="9" name="Picture 8">
            <a:extLst>
              <a:ext uri="{FF2B5EF4-FFF2-40B4-BE49-F238E27FC236}">
                <a16:creationId xmlns:a16="http://schemas.microsoft.com/office/drawing/2014/main" id="{EDB19B49-5B98-0D3B-1F0D-5A35F22FEEAC}"/>
              </a:ext>
            </a:extLst>
          </p:cNvPr>
          <p:cNvPicPr>
            <a:picLocks noChangeAspect="1"/>
          </p:cNvPicPr>
          <p:nvPr/>
        </p:nvPicPr>
        <p:blipFill>
          <a:blip r:embed="rId4"/>
          <a:stretch>
            <a:fillRect/>
          </a:stretch>
        </p:blipFill>
        <p:spPr>
          <a:xfrm>
            <a:off x="5349827" y="505598"/>
            <a:ext cx="6625127" cy="6219825"/>
          </a:xfrm>
          <a:prstGeom prst="rect">
            <a:avLst/>
          </a:prstGeom>
        </p:spPr>
      </p:pic>
    </p:spTree>
    <p:extLst>
      <p:ext uri="{BB962C8B-B14F-4D97-AF65-F5344CB8AC3E}">
        <p14:creationId xmlns:p14="http://schemas.microsoft.com/office/powerpoint/2010/main" val="3534469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C715C2-DB90-FCB4-8FA9-BDA22A97D88F}"/>
              </a:ext>
            </a:extLst>
          </p:cNvPr>
          <p:cNvSpPr>
            <a:spLocks noGrp="1"/>
          </p:cNvSpPr>
          <p:nvPr>
            <p:ph type="title"/>
          </p:nvPr>
        </p:nvSpPr>
        <p:spPr/>
        <p:txBody>
          <a:bodyPr/>
          <a:lstStyle/>
          <a:p>
            <a:r>
              <a:rPr lang="en-US" dirty="0"/>
              <a:t>The Fight vs the AI (Prompt)</a:t>
            </a:r>
          </a:p>
        </p:txBody>
      </p:sp>
      <p:sp>
        <p:nvSpPr>
          <p:cNvPr id="4" name="Text Placeholder 3">
            <a:extLst>
              <a:ext uri="{FF2B5EF4-FFF2-40B4-BE49-F238E27FC236}">
                <a16:creationId xmlns:a16="http://schemas.microsoft.com/office/drawing/2014/main" id="{7F04B628-CDD8-D6D5-410C-E37F87CCD8EE}"/>
              </a:ext>
            </a:extLst>
          </p:cNvPr>
          <p:cNvSpPr>
            <a:spLocks noGrp="1"/>
          </p:cNvSpPr>
          <p:nvPr>
            <p:ph type="body" sz="quarter" idx="10"/>
          </p:nvPr>
        </p:nvSpPr>
        <p:spPr>
          <a:xfrm>
            <a:off x="586390" y="1434370"/>
            <a:ext cx="11018520" cy="2794611"/>
          </a:xfrm>
        </p:spPr>
        <p:txBody>
          <a:bodyPr/>
          <a:lstStyle/>
          <a:p>
            <a:endParaRPr lang="en-US" dirty="0"/>
          </a:p>
          <a:p>
            <a:pPr algn="ctr"/>
            <a:r>
              <a:rPr lang="en-US" sz="3200" u="sng" dirty="0"/>
              <a:t>Prompts with this wording get better results:</a:t>
            </a:r>
          </a:p>
          <a:p>
            <a:pPr algn="ctr"/>
            <a:r>
              <a:rPr lang="en-US" sz="3200" dirty="0"/>
              <a:t>Take a deep breath and work on this problem step-by-step</a:t>
            </a:r>
          </a:p>
          <a:p>
            <a:pPr algn="ctr"/>
            <a:r>
              <a:rPr lang="en-US" sz="3200" dirty="0"/>
              <a:t>or</a:t>
            </a:r>
          </a:p>
          <a:p>
            <a:pPr algn="ctr"/>
            <a:r>
              <a:rPr lang="en-US" sz="3200" dirty="0"/>
              <a:t>This is very important for my career.</a:t>
            </a:r>
          </a:p>
        </p:txBody>
      </p:sp>
    </p:spTree>
    <p:extLst>
      <p:ext uri="{BB962C8B-B14F-4D97-AF65-F5344CB8AC3E}">
        <p14:creationId xmlns:p14="http://schemas.microsoft.com/office/powerpoint/2010/main" val="15895141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9F904-3E44-FD73-5ABF-F4B637DFB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5E305-9BD3-B90B-9B22-52024C926B4D}"/>
              </a:ext>
            </a:extLst>
          </p:cNvPr>
          <p:cNvSpPr>
            <a:spLocks noGrp="1"/>
          </p:cNvSpPr>
          <p:nvPr>
            <p:ph type="title"/>
          </p:nvPr>
        </p:nvSpPr>
        <p:spPr/>
        <p:txBody>
          <a:bodyPr/>
          <a:lstStyle/>
          <a:p>
            <a:r>
              <a:rPr lang="en-US"/>
              <a:t>Expectations</a:t>
            </a:r>
          </a:p>
        </p:txBody>
      </p:sp>
    </p:spTree>
    <p:extLst>
      <p:ext uri="{BB962C8B-B14F-4D97-AF65-F5344CB8AC3E}">
        <p14:creationId xmlns:p14="http://schemas.microsoft.com/office/powerpoint/2010/main" val="122758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9D879-20C5-F148-09EA-E61192448AB1}"/>
              </a:ext>
            </a:extLst>
          </p:cNvPr>
          <p:cNvSpPr>
            <a:spLocks noGrp="1"/>
          </p:cNvSpPr>
          <p:nvPr>
            <p:ph type="title"/>
          </p:nvPr>
        </p:nvSpPr>
        <p:spPr>
          <a:xfrm>
            <a:off x="588263" y="457200"/>
            <a:ext cx="11018520" cy="553998"/>
          </a:xfrm>
        </p:spPr>
        <p:txBody>
          <a:bodyPr wrap="square" anchor="t">
            <a:normAutofit/>
          </a:bodyPr>
          <a:lstStyle/>
          <a:p>
            <a:r>
              <a:rPr lang="en-US"/>
              <a:t>PowerPoint</a:t>
            </a:r>
            <a:endParaRPr lang="en-AT"/>
          </a:p>
        </p:txBody>
      </p:sp>
      <p:sp>
        <p:nvSpPr>
          <p:cNvPr id="5" name="Text Placeholder 4">
            <a:extLst>
              <a:ext uri="{FF2B5EF4-FFF2-40B4-BE49-F238E27FC236}">
                <a16:creationId xmlns:a16="http://schemas.microsoft.com/office/drawing/2014/main" id="{797944FB-F826-51ED-B2FB-688E8713D421}"/>
              </a:ext>
            </a:extLst>
          </p:cNvPr>
          <p:cNvSpPr>
            <a:spLocks noGrp="1"/>
          </p:cNvSpPr>
          <p:nvPr>
            <p:ph type="body" sz="quarter" idx="16"/>
          </p:nvPr>
        </p:nvSpPr>
        <p:spPr>
          <a:xfrm>
            <a:off x="584200" y="1436688"/>
            <a:ext cx="5219700" cy="430887"/>
          </a:xfrm>
        </p:spPr>
        <p:txBody>
          <a:bodyPr wrap="square" anchor="t">
            <a:normAutofit/>
          </a:bodyPr>
          <a:lstStyle/>
          <a:p>
            <a:pPr>
              <a:lnSpc>
                <a:spcPct val="90000"/>
              </a:lnSpc>
              <a:spcAft>
                <a:spcPts val="600"/>
              </a:spcAft>
            </a:pPr>
            <a:r>
              <a:rPr lang="en-US" sz="2400"/>
              <a:t>PowerPoint is LLM driven not Visual</a:t>
            </a:r>
            <a:endParaRPr lang="en-AT" sz="2400"/>
          </a:p>
        </p:txBody>
      </p:sp>
      <p:pic>
        <p:nvPicPr>
          <p:cNvPr id="4100" name="Picture 4" descr="translate options shown in ppt copilot">
            <a:extLst>
              <a:ext uri="{FF2B5EF4-FFF2-40B4-BE49-F238E27FC236}">
                <a16:creationId xmlns:a16="http://schemas.microsoft.com/office/drawing/2014/main" id="{AC2958D9-5636-7B4F-1710-65B7384B1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183" b="2"/>
          <a:stretch/>
        </p:blipFill>
        <p:spPr bwMode="auto">
          <a:xfrm>
            <a:off x="588963" y="2081212"/>
            <a:ext cx="5214937" cy="4187825"/>
          </a:xfrm>
          <a:prstGeom prst="rect">
            <a:avLst/>
          </a:prstGeom>
          <a:solidFill>
            <a:srgbClr val="FFFFFF"/>
          </a:solidFill>
        </p:spPr>
      </p:pic>
      <p:sp>
        <p:nvSpPr>
          <p:cNvPr id="4105" name="Text Placeholder 4">
            <a:extLst>
              <a:ext uri="{FF2B5EF4-FFF2-40B4-BE49-F238E27FC236}">
                <a16:creationId xmlns:a16="http://schemas.microsoft.com/office/drawing/2014/main" id="{844F2652-5BB8-6E3F-EA91-D680D0EF331F}"/>
              </a:ext>
            </a:extLst>
          </p:cNvPr>
          <p:cNvSpPr>
            <a:spLocks noGrp="1"/>
          </p:cNvSpPr>
          <p:nvPr>
            <p:ph type="body" sz="quarter" idx="17"/>
          </p:nvPr>
        </p:nvSpPr>
        <p:spPr>
          <a:xfrm>
            <a:off x="6397625" y="1436688"/>
            <a:ext cx="5219700" cy="430887"/>
          </a:xfrm>
        </p:spPr>
        <p:txBody>
          <a:bodyPr/>
          <a:lstStyle/>
          <a:p>
            <a:endParaRPr lang="en-US"/>
          </a:p>
        </p:txBody>
      </p:sp>
      <p:pic>
        <p:nvPicPr>
          <p:cNvPr id="4098" name="Picture 2" descr="Screenshot of list of topics generated by PowerPoint Copilot.">
            <a:extLst>
              <a:ext uri="{FF2B5EF4-FFF2-40B4-BE49-F238E27FC236}">
                <a16:creationId xmlns:a16="http://schemas.microsoft.com/office/drawing/2014/main" id="{F7208E60-F53D-E963-69E5-987B51341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34" r="-3" b="129"/>
          <a:stretch/>
        </p:blipFill>
        <p:spPr bwMode="auto">
          <a:xfrm>
            <a:off x="6394451" y="2081212"/>
            <a:ext cx="5214937" cy="4187825"/>
          </a:xfrm>
          <a:prstGeom prst="rect">
            <a:avLst/>
          </a:prstGeom>
          <a:solidFill>
            <a:srgbClr val="FFFFFF"/>
          </a:solidFill>
        </p:spPr>
      </p:pic>
    </p:spTree>
    <p:extLst>
      <p:ext uri="{BB962C8B-B14F-4D97-AF65-F5344CB8AC3E}">
        <p14:creationId xmlns:p14="http://schemas.microsoft.com/office/powerpoint/2010/main" val="8768839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8C5C-6BA7-E06E-3AAE-70E2E696DD10}"/>
              </a:ext>
            </a:extLst>
          </p:cNvPr>
          <p:cNvSpPr>
            <a:spLocks noGrp="1"/>
          </p:cNvSpPr>
          <p:nvPr>
            <p:ph type="title"/>
          </p:nvPr>
        </p:nvSpPr>
        <p:spPr/>
        <p:txBody>
          <a:bodyPr/>
          <a:lstStyle/>
          <a:p>
            <a:r>
              <a:rPr lang="en-US"/>
              <a:t>Limits (Word)</a:t>
            </a:r>
            <a:endParaRPr lang="en-AT"/>
          </a:p>
        </p:txBody>
      </p:sp>
      <p:sp>
        <p:nvSpPr>
          <p:cNvPr id="3" name="Text Placeholder 2">
            <a:extLst>
              <a:ext uri="{FF2B5EF4-FFF2-40B4-BE49-F238E27FC236}">
                <a16:creationId xmlns:a16="http://schemas.microsoft.com/office/drawing/2014/main" id="{CB014C3E-06E5-6EA4-0F62-A55354D2AD54}"/>
              </a:ext>
            </a:extLst>
          </p:cNvPr>
          <p:cNvSpPr>
            <a:spLocks noGrp="1"/>
          </p:cNvSpPr>
          <p:nvPr>
            <p:ph type="body" sz="quarter" idx="10"/>
          </p:nvPr>
        </p:nvSpPr>
        <p:spPr>
          <a:xfrm>
            <a:off x="586390" y="1434370"/>
            <a:ext cx="11018520" cy="4777205"/>
          </a:xfrm>
        </p:spPr>
        <p:txBody>
          <a:bodyPr/>
          <a:lstStyle/>
          <a:p>
            <a:pPr algn="l">
              <a:spcBef>
                <a:spcPts val="1350"/>
              </a:spcBef>
              <a:spcAft>
                <a:spcPts val="2250"/>
              </a:spcAft>
              <a:buFont typeface="Arial" panose="020B0604020202020204" pitchFamily="34" charset="0"/>
              <a:buChar char="•"/>
            </a:pPr>
            <a:r>
              <a:rPr lang="en-US" b="0" i="0">
                <a:effectLst/>
                <a:latin typeface="Segoe UI" panose="020B0502040204020203" pitchFamily="34" charset="0"/>
              </a:rPr>
              <a:t> When summarizing content or referencing content while using Copilot to create a draft, keeping the total of all of your referenced content to around 80,000 words or less helps Copilot work effectively.</a:t>
            </a:r>
          </a:p>
          <a:p>
            <a:pPr algn="l">
              <a:spcBef>
                <a:spcPts val="1350"/>
              </a:spcBef>
              <a:spcAft>
                <a:spcPts val="2250"/>
              </a:spcAft>
              <a:buFont typeface="Arial" panose="020B0604020202020204" pitchFamily="34" charset="0"/>
              <a:buChar char="•"/>
            </a:pPr>
            <a:r>
              <a:rPr lang="en-US" b="0" i="0">
                <a:effectLst/>
                <a:latin typeface="Segoe UI" panose="020B0502040204020203" pitchFamily="34" charset="0"/>
              </a:rPr>
              <a:t> Asking Copilot questions about the document works best if the document is less than about 7,500 words.</a:t>
            </a:r>
          </a:p>
          <a:p>
            <a:pPr algn="l">
              <a:spcBef>
                <a:spcPts val="1350"/>
              </a:spcBef>
              <a:spcAft>
                <a:spcPts val="2250"/>
              </a:spcAft>
              <a:buFont typeface="Arial" panose="020B0604020202020204" pitchFamily="34" charset="0"/>
              <a:buChar char="•"/>
            </a:pPr>
            <a:r>
              <a:rPr lang="en-US" b="0" i="0">
                <a:effectLst/>
                <a:latin typeface="Segoe UI" panose="020B0502040204020203" pitchFamily="34" charset="0"/>
              </a:rPr>
              <a:t> Rewrite works best on a document that is less than about 3,000 words.</a:t>
            </a:r>
          </a:p>
          <a:p>
            <a:endParaRPr lang="en-AT"/>
          </a:p>
        </p:txBody>
      </p:sp>
    </p:spTree>
    <p:extLst>
      <p:ext uri="{BB962C8B-B14F-4D97-AF65-F5344CB8AC3E}">
        <p14:creationId xmlns:p14="http://schemas.microsoft.com/office/powerpoint/2010/main" val="1328194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D0A1-0E7C-AD25-F0EF-21896CF19280}"/>
              </a:ext>
            </a:extLst>
          </p:cNvPr>
          <p:cNvSpPr>
            <a:spLocks noGrp="1"/>
          </p:cNvSpPr>
          <p:nvPr>
            <p:ph type="title"/>
          </p:nvPr>
        </p:nvSpPr>
        <p:spPr>
          <a:xfrm>
            <a:off x="588264" y="2875002"/>
            <a:ext cx="5050536" cy="1107996"/>
          </a:xfrm>
        </p:spPr>
        <p:txBody>
          <a:bodyPr/>
          <a:lstStyle/>
          <a:p>
            <a:r>
              <a:rPr lang="en-US"/>
              <a:t>Ignite – November 2024</a:t>
            </a:r>
            <a:endParaRPr lang="en-AT"/>
          </a:p>
        </p:txBody>
      </p:sp>
    </p:spTree>
    <p:extLst>
      <p:ext uri="{BB962C8B-B14F-4D97-AF65-F5344CB8AC3E}">
        <p14:creationId xmlns:p14="http://schemas.microsoft.com/office/powerpoint/2010/main" val="27273191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3E0E82-1DD7-8B4D-26C5-AB5EA1224A08}"/>
              </a:ext>
            </a:extLst>
          </p:cNvPr>
          <p:cNvSpPr>
            <a:spLocks noGrp="1"/>
          </p:cNvSpPr>
          <p:nvPr>
            <p:ph type="title"/>
          </p:nvPr>
        </p:nvSpPr>
        <p:spPr/>
        <p:txBody>
          <a:bodyPr/>
          <a:lstStyle/>
          <a:p>
            <a:r>
              <a:rPr lang="en-US"/>
              <a:t>Agents</a:t>
            </a:r>
            <a:endParaRPr lang="en-AT"/>
          </a:p>
        </p:txBody>
      </p:sp>
      <p:pic>
        <p:nvPicPr>
          <p:cNvPr id="6" name="Picture 5">
            <a:extLst>
              <a:ext uri="{FF2B5EF4-FFF2-40B4-BE49-F238E27FC236}">
                <a16:creationId xmlns:a16="http://schemas.microsoft.com/office/drawing/2014/main" id="{F6A95160-7F28-05CF-D925-B969068E0E9F}"/>
              </a:ext>
            </a:extLst>
          </p:cNvPr>
          <p:cNvPicPr>
            <a:picLocks noChangeAspect="1"/>
          </p:cNvPicPr>
          <p:nvPr/>
        </p:nvPicPr>
        <p:blipFill>
          <a:blip r:embed="rId2"/>
          <a:stretch>
            <a:fillRect/>
          </a:stretch>
        </p:blipFill>
        <p:spPr>
          <a:xfrm>
            <a:off x="472374" y="1238250"/>
            <a:ext cx="3632901" cy="5395244"/>
          </a:xfrm>
          <a:prstGeom prst="rect">
            <a:avLst/>
          </a:prstGeom>
        </p:spPr>
      </p:pic>
      <p:pic>
        <p:nvPicPr>
          <p:cNvPr id="8" name="Picture 7">
            <a:extLst>
              <a:ext uri="{FF2B5EF4-FFF2-40B4-BE49-F238E27FC236}">
                <a16:creationId xmlns:a16="http://schemas.microsoft.com/office/drawing/2014/main" id="{5A964565-ECE9-896A-B678-87C221E44171}"/>
              </a:ext>
            </a:extLst>
          </p:cNvPr>
          <p:cNvPicPr>
            <a:picLocks noChangeAspect="1"/>
          </p:cNvPicPr>
          <p:nvPr/>
        </p:nvPicPr>
        <p:blipFill>
          <a:blip r:embed="rId3"/>
          <a:stretch>
            <a:fillRect/>
          </a:stretch>
        </p:blipFill>
        <p:spPr>
          <a:xfrm>
            <a:off x="4823959" y="2211606"/>
            <a:ext cx="6525536" cy="3448531"/>
          </a:xfrm>
          <a:prstGeom prst="rect">
            <a:avLst/>
          </a:prstGeom>
        </p:spPr>
      </p:pic>
    </p:spTree>
    <p:extLst>
      <p:ext uri="{BB962C8B-B14F-4D97-AF65-F5344CB8AC3E}">
        <p14:creationId xmlns:p14="http://schemas.microsoft.com/office/powerpoint/2010/main" val="30190596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2CAA6E1F-3C06-C617-75EB-2B939CEBDEE0}"/>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15" name="think-cell data - do not delete" hidden="1">
                        <a:extLst>
                          <a:ext uri="{FF2B5EF4-FFF2-40B4-BE49-F238E27FC236}">
                            <a16:creationId xmlns:a16="http://schemas.microsoft.com/office/drawing/2014/main" id="{2CAA6E1F-3C06-C617-75EB-2B939CEBDEE0}"/>
                          </a:ext>
                          <a:ext uri="{C183D7F6-B498-43B3-948B-1728B52AA6E4}">
                            <adec:decorative xmlns:adec="http://schemas.microsoft.com/office/drawing/2017/decorative" val="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8" name="Freeform: Shape 115">
            <a:extLst>
              <a:ext uri="{FF2B5EF4-FFF2-40B4-BE49-F238E27FC236}">
                <a16:creationId xmlns:a16="http://schemas.microsoft.com/office/drawing/2014/main" id="{D79B1E50-B96B-1202-3EB0-E60838EF9AF3}"/>
              </a:ext>
              <a:ext uri="{C183D7F6-B498-43B3-948B-1728B52AA6E4}">
                <adec:decorative xmlns:adec="http://schemas.microsoft.com/office/drawing/2017/decorative" val="1"/>
              </a:ext>
            </a:extLst>
          </p:cNvPr>
          <p:cNvSpPr/>
          <p:nvPr/>
        </p:nvSpPr>
        <p:spPr bwMode="auto">
          <a:xfrm>
            <a:off x="8443371" y="2203306"/>
            <a:ext cx="746122" cy="746122"/>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1" name="Freeform: Shape 115">
            <a:extLst>
              <a:ext uri="{FF2B5EF4-FFF2-40B4-BE49-F238E27FC236}">
                <a16:creationId xmlns:a16="http://schemas.microsoft.com/office/drawing/2014/main" id="{08157E8A-43B3-75F9-B6FA-13D8397AB0C5}"/>
              </a:ext>
              <a:ext uri="{C183D7F6-B498-43B3-948B-1728B52AA6E4}">
                <adec:decorative xmlns:adec="http://schemas.microsoft.com/office/drawing/2017/decorative" val="1"/>
              </a:ext>
            </a:extLst>
          </p:cNvPr>
          <p:cNvSpPr/>
          <p:nvPr/>
        </p:nvSpPr>
        <p:spPr bwMode="auto">
          <a:xfrm>
            <a:off x="9403851" y="2203306"/>
            <a:ext cx="746122" cy="746122"/>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3" name="Freeform: Shape 115">
            <a:extLst>
              <a:ext uri="{FF2B5EF4-FFF2-40B4-BE49-F238E27FC236}">
                <a16:creationId xmlns:a16="http://schemas.microsoft.com/office/drawing/2014/main" id="{56B5A296-0870-8630-5FB2-E8D7C3A92832}"/>
              </a:ext>
              <a:ext uri="{C183D7F6-B498-43B3-948B-1728B52AA6E4}">
                <adec:decorative xmlns:adec="http://schemas.microsoft.com/office/drawing/2017/decorative" val="1"/>
              </a:ext>
            </a:extLst>
          </p:cNvPr>
          <p:cNvSpPr/>
          <p:nvPr/>
        </p:nvSpPr>
        <p:spPr bwMode="auto">
          <a:xfrm>
            <a:off x="10364329" y="2203306"/>
            <a:ext cx="746122" cy="746122"/>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7" name="Freeform: Shape 115">
            <a:extLst>
              <a:ext uri="{FF2B5EF4-FFF2-40B4-BE49-F238E27FC236}">
                <a16:creationId xmlns:a16="http://schemas.microsoft.com/office/drawing/2014/main" id="{2B53287F-127B-4BBA-858D-B9DB4C4B9D59}"/>
              </a:ext>
              <a:ext uri="{C183D7F6-B498-43B3-948B-1728B52AA6E4}">
                <adec:decorative xmlns:adec="http://schemas.microsoft.com/office/drawing/2017/decorative" val="1"/>
              </a:ext>
            </a:extLst>
          </p:cNvPr>
          <p:cNvSpPr/>
          <p:nvPr/>
        </p:nvSpPr>
        <p:spPr bwMode="auto">
          <a:xfrm>
            <a:off x="8923611" y="1454368"/>
            <a:ext cx="746122" cy="746122"/>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9" name="Freeform: Shape 115">
            <a:extLst>
              <a:ext uri="{FF2B5EF4-FFF2-40B4-BE49-F238E27FC236}">
                <a16:creationId xmlns:a16="http://schemas.microsoft.com/office/drawing/2014/main" id="{8D6255EE-0630-D4D0-A8BE-12B5F973EF21}"/>
              </a:ext>
              <a:ext uri="{C183D7F6-B498-43B3-948B-1728B52AA6E4}">
                <adec:decorative xmlns:adec="http://schemas.microsoft.com/office/drawing/2017/decorative" val="1"/>
              </a:ext>
            </a:extLst>
          </p:cNvPr>
          <p:cNvSpPr/>
          <p:nvPr/>
        </p:nvSpPr>
        <p:spPr bwMode="auto">
          <a:xfrm>
            <a:off x="9884091" y="1454368"/>
            <a:ext cx="746122" cy="746122"/>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2" name="Graphic 52">
            <a:extLst>
              <a:ext uri="{FF2B5EF4-FFF2-40B4-BE49-F238E27FC236}">
                <a16:creationId xmlns:a16="http://schemas.microsoft.com/office/drawing/2014/main" id="{2691F4C6-2EE4-5431-3273-0723214843B8}"/>
              </a:ext>
              <a:ext uri="{C183D7F6-B498-43B3-948B-1728B52AA6E4}">
                <adec:decorative xmlns:adec="http://schemas.microsoft.com/office/drawing/2017/decorative" val="1"/>
              </a:ext>
            </a:extLst>
          </p:cNvPr>
          <p:cNvSpPr/>
          <p:nvPr/>
        </p:nvSpPr>
        <p:spPr>
          <a:xfrm>
            <a:off x="9064898" y="1595524"/>
            <a:ext cx="463548" cy="463810"/>
          </a:xfrm>
          <a:custGeom>
            <a:avLst/>
            <a:gdLst>
              <a:gd name="connsiteX0" fmla="*/ 161920 w 190496"/>
              <a:gd name="connsiteY0" fmla="*/ 23802 h 190603"/>
              <a:gd name="connsiteX1" fmla="*/ 138117 w 190496"/>
              <a:gd name="connsiteY1" fmla="*/ 47624 h 190603"/>
              <a:gd name="connsiteX2" fmla="*/ 133231 w 190496"/>
              <a:gd name="connsiteY2" fmla="*/ 47119 h 190603"/>
              <a:gd name="connsiteX3" fmla="*/ 121039 w 190496"/>
              <a:gd name="connsiteY3" fmla="*/ 67293 h 190603"/>
              <a:gd name="connsiteX4" fmla="*/ 133345 w 190496"/>
              <a:gd name="connsiteY4" fmla="*/ 95325 h 190603"/>
              <a:gd name="connsiteX5" fmla="*/ 133345 w 190496"/>
              <a:gd name="connsiteY5" fmla="*/ 95878 h 190603"/>
              <a:gd name="connsiteX6" fmla="*/ 145689 w 190496"/>
              <a:gd name="connsiteY6" fmla="*/ 98364 h 190603"/>
              <a:gd name="connsiteX7" fmla="*/ 177924 w 190496"/>
              <a:gd name="connsiteY7" fmla="*/ 88618 h 190603"/>
              <a:gd name="connsiteX8" fmla="*/ 187670 w 190496"/>
              <a:gd name="connsiteY8" fmla="*/ 120853 h 190603"/>
              <a:gd name="connsiteX9" fmla="*/ 155435 w 190496"/>
              <a:gd name="connsiteY9" fmla="*/ 130598 h 190603"/>
              <a:gd name="connsiteX10" fmla="*/ 143032 w 190496"/>
              <a:gd name="connsiteY10" fmla="*/ 112403 h 190603"/>
              <a:gd name="connsiteX11" fmla="*/ 130459 w 190496"/>
              <a:gd name="connsiteY11" fmla="*/ 109879 h 190603"/>
              <a:gd name="connsiteX12" fmla="*/ 113866 w 190496"/>
              <a:gd name="connsiteY12" fmla="*/ 128577 h 190603"/>
              <a:gd name="connsiteX13" fmla="*/ 118581 w 190496"/>
              <a:gd name="connsiteY13" fmla="*/ 142979 h 190603"/>
              <a:gd name="connsiteX14" fmla="*/ 119058 w 190496"/>
              <a:gd name="connsiteY14" fmla="*/ 142979 h 190603"/>
              <a:gd name="connsiteX15" fmla="*/ 142853 w 190496"/>
              <a:gd name="connsiteY15" fmla="*/ 166808 h 190603"/>
              <a:gd name="connsiteX16" fmla="*/ 119023 w 190496"/>
              <a:gd name="connsiteY16" fmla="*/ 190604 h 190603"/>
              <a:gd name="connsiteX17" fmla="*/ 95228 w 190496"/>
              <a:gd name="connsiteY17" fmla="*/ 166774 h 190603"/>
              <a:gd name="connsiteX18" fmla="*/ 105037 w 190496"/>
              <a:gd name="connsiteY18" fmla="*/ 147532 h 190603"/>
              <a:gd name="connsiteX19" fmla="*/ 100312 w 190496"/>
              <a:gd name="connsiteY19" fmla="*/ 133092 h 190603"/>
              <a:gd name="connsiteX20" fmla="*/ 64575 w 190496"/>
              <a:gd name="connsiteY20" fmla="*/ 117918 h 190603"/>
              <a:gd name="connsiteX21" fmla="*/ 47477 w 190496"/>
              <a:gd name="connsiteY21" fmla="*/ 125996 h 190603"/>
              <a:gd name="connsiteX22" fmla="*/ 26483 w 190496"/>
              <a:gd name="connsiteY22" fmla="*/ 152327 h 190603"/>
              <a:gd name="connsiteX23" fmla="*/ 152 w 190496"/>
              <a:gd name="connsiteY23" fmla="*/ 131333 h 190603"/>
              <a:gd name="connsiteX24" fmla="*/ 21146 w 190496"/>
              <a:gd name="connsiteY24" fmla="*/ 105002 h 190603"/>
              <a:gd name="connsiteX25" fmla="*/ 41686 w 190496"/>
              <a:gd name="connsiteY25" fmla="*/ 112927 h 190603"/>
              <a:gd name="connsiteX26" fmla="*/ 58393 w 190496"/>
              <a:gd name="connsiteY26" fmla="*/ 105041 h 190603"/>
              <a:gd name="connsiteX27" fmla="*/ 65860 w 190496"/>
              <a:gd name="connsiteY27" fmla="*/ 71065 h 190603"/>
              <a:gd name="connsiteX28" fmla="*/ 56421 w 190496"/>
              <a:gd name="connsiteY28" fmla="*/ 60302 h 190603"/>
              <a:gd name="connsiteX29" fmla="*/ 25494 w 190496"/>
              <a:gd name="connsiteY29" fmla="*/ 46975 h 190603"/>
              <a:gd name="connsiteX30" fmla="*/ 38821 w 190496"/>
              <a:gd name="connsiteY30" fmla="*/ 16048 h 190603"/>
              <a:gd name="connsiteX31" fmla="*/ 69748 w 190496"/>
              <a:gd name="connsiteY31" fmla="*/ 29375 h 190603"/>
              <a:gd name="connsiteX32" fmla="*/ 67508 w 190496"/>
              <a:gd name="connsiteY32" fmla="*/ 51272 h 190603"/>
              <a:gd name="connsiteX33" fmla="*/ 76871 w 190496"/>
              <a:gd name="connsiteY33" fmla="*/ 61940 h 190603"/>
              <a:gd name="connsiteX34" fmla="*/ 95245 w 190496"/>
              <a:gd name="connsiteY34" fmla="*/ 57225 h 190603"/>
              <a:gd name="connsiteX35" fmla="*/ 108904 w 190496"/>
              <a:gd name="connsiteY35" fmla="*/ 59749 h 190603"/>
              <a:gd name="connsiteX36" fmla="*/ 120762 w 190496"/>
              <a:gd name="connsiteY36" fmla="*/ 40128 h 190603"/>
              <a:gd name="connsiteX37" fmla="*/ 121792 w 190496"/>
              <a:gd name="connsiteY37" fmla="*/ 6468 h 190603"/>
              <a:gd name="connsiteX38" fmla="*/ 155453 w 190496"/>
              <a:gd name="connsiteY38" fmla="*/ 7497 h 190603"/>
              <a:gd name="connsiteX39" fmla="*/ 161920 w 190496"/>
              <a:gd name="connsiteY39" fmla="*/ 23811 h 1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6" h="190603">
                <a:moveTo>
                  <a:pt x="161920" y="23802"/>
                </a:moveTo>
                <a:cubicBezTo>
                  <a:pt x="161925" y="36953"/>
                  <a:pt x="151268" y="47619"/>
                  <a:pt x="138117" y="47624"/>
                </a:cubicBezTo>
                <a:cubicBezTo>
                  <a:pt x="136475" y="47624"/>
                  <a:pt x="134838" y="47455"/>
                  <a:pt x="133231" y="47119"/>
                </a:cubicBezTo>
                <a:lnTo>
                  <a:pt x="121039" y="67293"/>
                </a:lnTo>
                <a:cubicBezTo>
                  <a:pt x="128889" y="74499"/>
                  <a:pt x="133354" y="84669"/>
                  <a:pt x="133345" y="95325"/>
                </a:cubicBezTo>
                <a:lnTo>
                  <a:pt x="133345" y="95878"/>
                </a:lnTo>
                <a:lnTo>
                  <a:pt x="145689" y="98364"/>
                </a:lnTo>
                <a:cubicBezTo>
                  <a:pt x="151900" y="86771"/>
                  <a:pt x="166332" y="82408"/>
                  <a:pt x="177924" y="88618"/>
                </a:cubicBezTo>
                <a:cubicBezTo>
                  <a:pt x="189517" y="94828"/>
                  <a:pt x="193880" y="109260"/>
                  <a:pt x="187670" y="120853"/>
                </a:cubicBezTo>
                <a:cubicBezTo>
                  <a:pt x="181460" y="132445"/>
                  <a:pt x="167028" y="136809"/>
                  <a:pt x="155435" y="130598"/>
                </a:cubicBezTo>
                <a:cubicBezTo>
                  <a:pt x="148576" y="126924"/>
                  <a:pt x="143945" y="120131"/>
                  <a:pt x="143032" y="112403"/>
                </a:cubicBezTo>
                <a:lnTo>
                  <a:pt x="130459" y="109879"/>
                </a:lnTo>
                <a:cubicBezTo>
                  <a:pt x="127179" y="117795"/>
                  <a:pt x="121336" y="124379"/>
                  <a:pt x="113866" y="128577"/>
                </a:cubicBezTo>
                <a:lnTo>
                  <a:pt x="118581" y="142979"/>
                </a:lnTo>
                <a:lnTo>
                  <a:pt x="119058" y="142979"/>
                </a:lnTo>
                <a:cubicBezTo>
                  <a:pt x="132209" y="142988"/>
                  <a:pt x="142862" y="153657"/>
                  <a:pt x="142853" y="166808"/>
                </a:cubicBezTo>
                <a:cubicBezTo>
                  <a:pt x="142844" y="179960"/>
                  <a:pt x="132175" y="190613"/>
                  <a:pt x="119023" y="190604"/>
                </a:cubicBezTo>
                <a:cubicBezTo>
                  <a:pt x="105872" y="190594"/>
                  <a:pt x="95219" y="179925"/>
                  <a:pt x="95228" y="166774"/>
                </a:cubicBezTo>
                <a:cubicBezTo>
                  <a:pt x="95233" y="159161"/>
                  <a:pt x="98879" y="152009"/>
                  <a:pt x="105037" y="147532"/>
                </a:cubicBezTo>
                <a:lnTo>
                  <a:pt x="100312" y="133092"/>
                </a:lnTo>
                <a:cubicBezTo>
                  <a:pt x="86521" y="134951"/>
                  <a:pt x="72815" y="129132"/>
                  <a:pt x="64575" y="117918"/>
                </a:cubicBezTo>
                <a:lnTo>
                  <a:pt x="47477" y="125996"/>
                </a:lnTo>
                <a:cubicBezTo>
                  <a:pt x="48951" y="139064"/>
                  <a:pt x="39552" y="150853"/>
                  <a:pt x="26483" y="152327"/>
                </a:cubicBezTo>
                <a:cubicBezTo>
                  <a:pt x="13415" y="153801"/>
                  <a:pt x="1626" y="144401"/>
                  <a:pt x="152" y="131333"/>
                </a:cubicBezTo>
                <a:cubicBezTo>
                  <a:pt x="-1322" y="118265"/>
                  <a:pt x="8078" y="106476"/>
                  <a:pt x="21146" y="105002"/>
                </a:cubicBezTo>
                <a:cubicBezTo>
                  <a:pt x="28876" y="104130"/>
                  <a:pt x="36545" y="107089"/>
                  <a:pt x="41686" y="112927"/>
                </a:cubicBezTo>
                <a:lnTo>
                  <a:pt x="58393" y="105041"/>
                </a:lnTo>
                <a:cubicBezTo>
                  <a:pt x="55275" y="93173"/>
                  <a:pt x="58053" y="80531"/>
                  <a:pt x="65860" y="71065"/>
                </a:cubicBezTo>
                <a:lnTo>
                  <a:pt x="56421" y="60302"/>
                </a:lnTo>
                <a:cubicBezTo>
                  <a:pt x="44201" y="65162"/>
                  <a:pt x="30354" y="59195"/>
                  <a:pt x="25494" y="46975"/>
                </a:cubicBezTo>
                <a:cubicBezTo>
                  <a:pt x="20634" y="34755"/>
                  <a:pt x="26601" y="20908"/>
                  <a:pt x="38821" y="16048"/>
                </a:cubicBezTo>
                <a:cubicBezTo>
                  <a:pt x="51041" y="11188"/>
                  <a:pt x="64888" y="17155"/>
                  <a:pt x="69748" y="29375"/>
                </a:cubicBezTo>
                <a:cubicBezTo>
                  <a:pt x="72622" y="36602"/>
                  <a:pt x="71786" y="44777"/>
                  <a:pt x="67508" y="51272"/>
                </a:cubicBezTo>
                <a:lnTo>
                  <a:pt x="76871" y="61940"/>
                </a:lnTo>
                <a:cubicBezTo>
                  <a:pt x="82498" y="58837"/>
                  <a:pt x="88820" y="57215"/>
                  <a:pt x="95245" y="57225"/>
                </a:cubicBezTo>
                <a:cubicBezTo>
                  <a:pt x="100055" y="57225"/>
                  <a:pt x="104675" y="58120"/>
                  <a:pt x="108904" y="59749"/>
                </a:cubicBezTo>
                <a:lnTo>
                  <a:pt x="120762" y="40128"/>
                </a:lnTo>
                <a:cubicBezTo>
                  <a:pt x="111752" y="30548"/>
                  <a:pt x="112213" y="15478"/>
                  <a:pt x="121792" y="6468"/>
                </a:cubicBezTo>
                <a:cubicBezTo>
                  <a:pt x="131372" y="-2543"/>
                  <a:pt x="146442" y="-2082"/>
                  <a:pt x="155453" y="7497"/>
                </a:cubicBezTo>
                <a:cubicBezTo>
                  <a:pt x="159607" y="11914"/>
                  <a:pt x="161920" y="17748"/>
                  <a:pt x="161920" y="23811"/>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63" name="Graphic 52">
            <a:extLst>
              <a:ext uri="{FF2B5EF4-FFF2-40B4-BE49-F238E27FC236}">
                <a16:creationId xmlns:a16="http://schemas.microsoft.com/office/drawing/2014/main" id="{81D772DE-D778-D90F-02C1-0D104F9DB233}"/>
              </a:ext>
              <a:ext uri="{C183D7F6-B498-43B3-948B-1728B52AA6E4}">
                <adec:decorative xmlns:adec="http://schemas.microsoft.com/office/drawing/2017/decorative" val="1"/>
              </a:ext>
            </a:extLst>
          </p:cNvPr>
          <p:cNvSpPr/>
          <p:nvPr/>
        </p:nvSpPr>
        <p:spPr>
          <a:xfrm>
            <a:off x="10025378" y="1595524"/>
            <a:ext cx="463548" cy="463810"/>
          </a:xfrm>
          <a:custGeom>
            <a:avLst/>
            <a:gdLst>
              <a:gd name="connsiteX0" fmla="*/ 161920 w 190496"/>
              <a:gd name="connsiteY0" fmla="*/ 23802 h 190603"/>
              <a:gd name="connsiteX1" fmla="*/ 138117 w 190496"/>
              <a:gd name="connsiteY1" fmla="*/ 47624 h 190603"/>
              <a:gd name="connsiteX2" fmla="*/ 133231 w 190496"/>
              <a:gd name="connsiteY2" fmla="*/ 47119 h 190603"/>
              <a:gd name="connsiteX3" fmla="*/ 121039 w 190496"/>
              <a:gd name="connsiteY3" fmla="*/ 67293 h 190603"/>
              <a:gd name="connsiteX4" fmla="*/ 133345 w 190496"/>
              <a:gd name="connsiteY4" fmla="*/ 95325 h 190603"/>
              <a:gd name="connsiteX5" fmla="*/ 133345 w 190496"/>
              <a:gd name="connsiteY5" fmla="*/ 95878 h 190603"/>
              <a:gd name="connsiteX6" fmla="*/ 145689 w 190496"/>
              <a:gd name="connsiteY6" fmla="*/ 98364 h 190603"/>
              <a:gd name="connsiteX7" fmla="*/ 177924 w 190496"/>
              <a:gd name="connsiteY7" fmla="*/ 88618 h 190603"/>
              <a:gd name="connsiteX8" fmla="*/ 187670 w 190496"/>
              <a:gd name="connsiteY8" fmla="*/ 120853 h 190603"/>
              <a:gd name="connsiteX9" fmla="*/ 155435 w 190496"/>
              <a:gd name="connsiteY9" fmla="*/ 130598 h 190603"/>
              <a:gd name="connsiteX10" fmla="*/ 143032 w 190496"/>
              <a:gd name="connsiteY10" fmla="*/ 112403 h 190603"/>
              <a:gd name="connsiteX11" fmla="*/ 130459 w 190496"/>
              <a:gd name="connsiteY11" fmla="*/ 109879 h 190603"/>
              <a:gd name="connsiteX12" fmla="*/ 113866 w 190496"/>
              <a:gd name="connsiteY12" fmla="*/ 128577 h 190603"/>
              <a:gd name="connsiteX13" fmla="*/ 118581 w 190496"/>
              <a:gd name="connsiteY13" fmla="*/ 142979 h 190603"/>
              <a:gd name="connsiteX14" fmla="*/ 119058 w 190496"/>
              <a:gd name="connsiteY14" fmla="*/ 142979 h 190603"/>
              <a:gd name="connsiteX15" fmla="*/ 142853 w 190496"/>
              <a:gd name="connsiteY15" fmla="*/ 166808 h 190603"/>
              <a:gd name="connsiteX16" fmla="*/ 119023 w 190496"/>
              <a:gd name="connsiteY16" fmla="*/ 190604 h 190603"/>
              <a:gd name="connsiteX17" fmla="*/ 95228 w 190496"/>
              <a:gd name="connsiteY17" fmla="*/ 166774 h 190603"/>
              <a:gd name="connsiteX18" fmla="*/ 105037 w 190496"/>
              <a:gd name="connsiteY18" fmla="*/ 147532 h 190603"/>
              <a:gd name="connsiteX19" fmla="*/ 100312 w 190496"/>
              <a:gd name="connsiteY19" fmla="*/ 133092 h 190603"/>
              <a:gd name="connsiteX20" fmla="*/ 64575 w 190496"/>
              <a:gd name="connsiteY20" fmla="*/ 117918 h 190603"/>
              <a:gd name="connsiteX21" fmla="*/ 47477 w 190496"/>
              <a:gd name="connsiteY21" fmla="*/ 125996 h 190603"/>
              <a:gd name="connsiteX22" fmla="*/ 26483 w 190496"/>
              <a:gd name="connsiteY22" fmla="*/ 152327 h 190603"/>
              <a:gd name="connsiteX23" fmla="*/ 152 w 190496"/>
              <a:gd name="connsiteY23" fmla="*/ 131333 h 190603"/>
              <a:gd name="connsiteX24" fmla="*/ 21146 w 190496"/>
              <a:gd name="connsiteY24" fmla="*/ 105002 h 190603"/>
              <a:gd name="connsiteX25" fmla="*/ 41686 w 190496"/>
              <a:gd name="connsiteY25" fmla="*/ 112927 h 190603"/>
              <a:gd name="connsiteX26" fmla="*/ 58393 w 190496"/>
              <a:gd name="connsiteY26" fmla="*/ 105041 h 190603"/>
              <a:gd name="connsiteX27" fmla="*/ 65860 w 190496"/>
              <a:gd name="connsiteY27" fmla="*/ 71065 h 190603"/>
              <a:gd name="connsiteX28" fmla="*/ 56421 w 190496"/>
              <a:gd name="connsiteY28" fmla="*/ 60302 h 190603"/>
              <a:gd name="connsiteX29" fmla="*/ 25494 w 190496"/>
              <a:gd name="connsiteY29" fmla="*/ 46975 h 190603"/>
              <a:gd name="connsiteX30" fmla="*/ 38821 w 190496"/>
              <a:gd name="connsiteY30" fmla="*/ 16048 h 190603"/>
              <a:gd name="connsiteX31" fmla="*/ 69748 w 190496"/>
              <a:gd name="connsiteY31" fmla="*/ 29375 h 190603"/>
              <a:gd name="connsiteX32" fmla="*/ 67508 w 190496"/>
              <a:gd name="connsiteY32" fmla="*/ 51272 h 190603"/>
              <a:gd name="connsiteX33" fmla="*/ 76871 w 190496"/>
              <a:gd name="connsiteY33" fmla="*/ 61940 h 190603"/>
              <a:gd name="connsiteX34" fmla="*/ 95245 w 190496"/>
              <a:gd name="connsiteY34" fmla="*/ 57225 h 190603"/>
              <a:gd name="connsiteX35" fmla="*/ 108904 w 190496"/>
              <a:gd name="connsiteY35" fmla="*/ 59749 h 190603"/>
              <a:gd name="connsiteX36" fmla="*/ 120762 w 190496"/>
              <a:gd name="connsiteY36" fmla="*/ 40128 h 190603"/>
              <a:gd name="connsiteX37" fmla="*/ 121792 w 190496"/>
              <a:gd name="connsiteY37" fmla="*/ 6468 h 190603"/>
              <a:gd name="connsiteX38" fmla="*/ 155453 w 190496"/>
              <a:gd name="connsiteY38" fmla="*/ 7497 h 190603"/>
              <a:gd name="connsiteX39" fmla="*/ 161920 w 190496"/>
              <a:gd name="connsiteY39" fmla="*/ 23811 h 1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6" h="190603">
                <a:moveTo>
                  <a:pt x="161920" y="23802"/>
                </a:moveTo>
                <a:cubicBezTo>
                  <a:pt x="161925" y="36953"/>
                  <a:pt x="151268" y="47619"/>
                  <a:pt x="138117" y="47624"/>
                </a:cubicBezTo>
                <a:cubicBezTo>
                  <a:pt x="136475" y="47624"/>
                  <a:pt x="134838" y="47455"/>
                  <a:pt x="133231" y="47119"/>
                </a:cubicBezTo>
                <a:lnTo>
                  <a:pt x="121039" y="67293"/>
                </a:lnTo>
                <a:cubicBezTo>
                  <a:pt x="128889" y="74499"/>
                  <a:pt x="133354" y="84669"/>
                  <a:pt x="133345" y="95325"/>
                </a:cubicBezTo>
                <a:lnTo>
                  <a:pt x="133345" y="95878"/>
                </a:lnTo>
                <a:lnTo>
                  <a:pt x="145689" y="98364"/>
                </a:lnTo>
                <a:cubicBezTo>
                  <a:pt x="151900" y="86771"/>
                  <a:pt x="166332" y="82408"/>
                  <a:pt x="177924" y="88618"/>
                </a:cubicBezTo>
                <a:cubicBezTo>
                  <a:pt x="189517" y="94828"/>
                  <a:pt x="193880" y="109260"/>
                  <a:pt x="187670" y="120853"/>
                </a:cubicBezTo>
                <a:cubicBezTo>
                  <a:pt x="181460" y="132445"/>
                  <a:pt x="167028" y="136809"/>
                  <a:pt x="155435" y="130598"/>
                </a:cubicBezTo>
                <a:cubicBezTo>
                  <a:pt x="148576" y="126924"/>
                  <a:pt x="143945" y="120131"/>
                  <a:pt x="143032" y="112403"/>
                </a:cubicBezTo>
                <a:lnTo>
                  <a:pt x="130459" y="109879"/>
                </a:lnTo>
                <a:cubicBezTo>
                  <a:pt x="127179" y="117795"/>
                  <a:pt x="121336" y="124379"/>
                  <a:pt x="113866" y="128577"/>
                </a:cubicBezTo>
                <a:lnTo>
                  <a:pt x="118581" y="142979"/>
                </a:lnTo>
                <a:lnTo>
                  <a:pt x="119058" y="142979"/>
                </a:lnTo>
                <a:cubicBezTo>
                  <a:pt x="132209" y="142988"/>
                  <a:pt x="142862" y="153657"/>
                  <a:pt x="142853" y="166808"/>
                </a:cubicBezTo>
                <a:cubicBezTo>
                  <a:pt x="142844" y="179960"/>
                  <a:pt x="132175" y="190613"/>
                  <a:pt x="119023" y="190604"/>
                </a:cubicBezTo>
                <a:cubicBezTo>
                  <a:pt x="105872" y="190594"/>
                  <a:pt x="95219" y="179925"/>
                  <a:pt x="95228" y="166774"/>
                </a:cubicBezTo>
                <a:cubicBezTo>
                  <a:pt x="95233" y="159161"/>
                  <a:pt x="98879" y="152009"/>
                  <a:pt x="105037" y="147532"/>
                </a:cubicBezTo>
                <a:lnTo>
                  <a:pt x="100312" y="133092"/>
                </a:lnTo>
                <a:cubicBezTo>
                  <a:pt x="86521" y="134951"/>
                  <a:pt x="72815" y="129132"/>
                  <a:pt x="64575" y="117918"/>
                </a:cubicBezTo>
                <a:lnTo>
                  <a:pt x="47477" y="125996"/>
                </a:lnTo>
                <a:cubicBezTo>
                  <a:pt x="48951" y="139064"/>
                  <a:pt x="39552" y="150853"/>
                  <a:pt x="26483" y="152327"/>
                </a:cubicBezTo>
                <a:cubicBezTo>
                  <a:pt x="13415" y="153801"/>
                  <a:pt x="1626" y="144401"/>
                  <a:pt x="152" y="131333"/>
                </a:cubicBezTo>
                <a:cubicBezTo>
                  <a:pt x="-1322" y="118265"/>
                  <a:pt x="8078" y="106476"/>
                  <a:pt x="21146" y="105002"/>
                </a:cubicBezTo>
                <a:cubicBezTo>
                  <a:pt x="28876" y="104130"/>
                  <a:pt x="36545" y="107089"/>
                  <a:pt x="41686" y="112927"/>
                </a:cubicBezTo>
                <a:lnTo>
                  <a:pt x="58393" y="105041"/>
                </a:lnTo>
                <a:cubicBezTo>
                  <a:pt x="55275" y="93173"/>
                  <a:pt x="58053" y="80531"/>
                  <a:pt x="65860" y="71065"/>
                </a:cubicBezTo>
                <a:lnTo>
                  <a:pt x="56421" y="60302"/>
                </a:lnTo>
                <a:cubicBezTo>
                  <a:pt x="44201" y="65162"/>
                  <a:pt x="30354" y="59195"/>
                  <a:pt x="25494" y="46975"/>
                </a:cubicBezTo>
                <a:cubicBezTo>
                  <a:pt x="20634" y="34755"/>
                  <a:pt x="26601" y="20908"/>
                  <a:pt x="38821" y="16048"/>
                </a:cubicBezTo>
                <a:cubicBezTo>
                  <a:pt x="51041" y="11188"/>
                  <a:pt x="64888" y="17155"/>
                  <a:pt x="69748" y="29375"/>
                </a:cubicBezTo>
                <a:cubicBezTo>
                  <a:pt x="72622" y="36602"/>
                  <a:pt x="71786" y="44777"/>
                  <a:pt x="67508" y="51272"/>
                </a:cubicBezTo>
                <a:lnTo>
                  <a:pt x="76871" y="61940"/>
                </a:lnTo>
                <a:cubicBezTo>
                  <a:pt x="82498" y="58837"/>
                  <a:pt x="88820" y="57215"/>
                  <a:pt x="95245" y="57225"/>
                </a:cubicBezTo>
                <a:cubicBezTo>
                  <a:pt x="100055" y="57225"/>
                  <a:pt x="104675" y="58120"/>
                  <a:pt x="108904" y="59749"/>
                </a:cubicBezTo>
                <a:lnTo>
                  <a:pt x="120762" y="40128"/>
                </a:lnTo>
                <a:cubicBezTo>
                  <a:pt x="111752" y="30548"/>
                  <a:pt x="112213" y="15478"/>
                  <a:pt x="121792" y="6468"/>
                </a:cubicBezTo>
                <a:cubicBezTo>
                  <a:pt x="131372" y="-2543"/>
                  <a:pt x="146442" y="-2082"/>
                  <a:pt x="155453" y="7497"/>
                </a:cubicBezTo>
                <a:cubicBezTo>
                  <a:pt x="159607" y="11914"/>
                  <a:pt x="161920" y="17748"/>
                  <a:pt x="161920" y="23811"/>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64" name="Graphic 52">
            <a:extLst>
              <a:ext uri="{FF2B5EF4-FFF2-40B4-BE49-F238E27FC236}">
                <a16:creationId xmlns:a16="http://schemas.microsoft.com/office/drawing/2014/main" id="{0D2BDF80-4162-800D-44EE-0F3B82EC83D2}"/>
              </a:ext>
              <a:ext uri="{C183D7F6-B498-43B3-948B-1728B52AA6E4}">
                <adec:decorative xmlns:adec="http://schemas.microsoft.com/office/drawing/2017/decorative" val="1"/>
              </a:ext>
            </a:extLst>
          </p:cNvPr>
          <p:cNvSpPr/>
          <p:nvPr/>
        </p:nvSpPr>
        <p:spPr>
          <a:xfrm>
            <a:off x="10505616" y="2344462"/>
            <a:ext cx="463548" cy="463810"/>
          </a:xfrm>
          <a:custGeom>
            <a:avLst/>
            <a:gdLst>
              <a:gd name="connsiteX0" fmla="*/ 161920 w 190496"/>
              <a:gd name="connsiteY0" fmla="*/ 23802 h 190603"/>
              <a:gd name="connsiteX1" fmla="*/ 138117 w 190496"/>
              <a:gd name="connsiteY1" fmla="*/ 47624 h 190603"/>
              <a:gd name="connsiteX2" fmla="*/ 133231 w 190496"/>
              <a:gd name="connsiteY2" fmla="*/ 47119 h 190603"/>
              <a:gd name="connsiteX3" fmla="*/ 121039 w 190496"/>
              <a:gd name="connsiteY3" fmla="*/ 67293 h 190603"/>
              <a:gd name="connsiteX4" fmla="*/ 133345 w 190496"/>
              <a:gd name="connsiteY4" fmla="*/ 95325 h 190603"/>
              <a:gd name="connsiteX5" fmla="*/ 133345 w 190496"/>
              <a:gd name="connsiteY5" fmla="*/ 95878 h 190603"/>
              <a:gd name="connsiteX6" fmla="*/ 145689 w 190496"/>
              <a:gd name="connsiteY6" fmla="*/ 98364 h 190603"/>
              <a:gd name="connsiteX7" fmla="*/ 177924 w 190496"/>
              <a:gd name="connsiteY7" fmla="*/ 88618 h 190603"/>
              <a:gd name="connsiteX8" fmla="*/ 187670 w 190496"/>
              <a:gd name="connsiteY8" fmla="*/ 120853 h 190603"/>
              <a:gd name="connsiteX9" fmla="*/ 155435 w 190496"/>
              <a:gd name="connsiteY9" fmla="*/ 130598 h 190603"/>
              <a:gd name="connsiteX10" fmla="*/ 143032 w 190496"/>
              <a:gd name="connsiteY10" fmla="*/ 112403 h 190603"/>
              <a:gd name="connsiteX11" fmla="*/ 130459 w 190496"/>
              <a:gd name="connsiteY11" fmla="*/ 109879 h 190603"/>
              <a:gd name="connsiteX12" fmla="*/ 113866 w 190496"/>
              <a:gd name="connsiteY12" fmla="*/ 128577 h 190603"/>
              <a:gd name="connsiteX13" fmla="*/ 118581 w 190496"/>
              <a:gd name="connsiteY13" fmla="*/ 142979 h 190603"/>
              <a:gd name="connsiteX14" fmla="*/ 119058 w 190496"/>
              <a:gd name="connsiteY14" fmla="*/ 142979 h 190603"/>
              <a:gd name="connsiteX15" fmla="*/ 142853 w 190496"/>
              <a:gd name="connsiteY15" fmla="*/ 166808 h 190603"/>
              <a:gd name="connsiteX16" fmla="*/ 119023 w 190496"/>
              <a:gd name="connsiteY16" fmla="*/ 190604 h 190603"/>
              <a:gd name="connsiteX17" fmla="*/ 95228 w 190496"/>
              <a:gd name="connsiteY17" fmla="*/ 166774 h 190603"/>
              <a:gd name="connsiteX18" fmla="*/ 105037 w 190496"/>
              <a:gd name="connsiteY18" fmla="*/ 147532 h 190603"/>
              <a:gd name="connsiteX19" fmla="*/ 100312 w 190496"/>
              <a:gd name="connsiteY19" fmla="*/ 133092 h 190603"/>
              <a:gd name="connsiteX20" fmla="*/ 64575 w 190496"/>
              <a:gd name="connsiteY20" fmla="*/ 117918 h 190603"/>
              <a:gd name="connsiteX21" fmla="*/ 47477 w 190496"/>
              <a:gd name="connsiteY21" fmla="*/ 125996 h 190603"/>
              <a:gd name="connsiteX22" fmla="*/ 26483 w 190496"/>
              <a:gd name="connsiteY22" fmla="*/ 152327 h 190603"/>
              <a:gd name="connsiteX23" fmla="*/ 152 w 190496"/>
              <a:gd name="connsiteY23" fmla="*/ 131333 h 190603"/>
              <a:gd name="connsiteX24" fmla="*/ 21146 w 190496"/>
              <a:gd name="connsiteY24" fmla="*/ 105002 h 190603"/>
              <a:gd name="connsiteX25" fmla="*/ 41686 w 190496"/>
              <a:gd name="connsiteY25" fmla="*/ 112927 h 190603"/>
              <a:gd name="connsiteX26" fmla="*/ 58393 w 190496"/>
              <a:gd name="connsiteY26" fmla="*/ 105041 h 190603"/>
              <a:gd name="connsiteX27" fmla="*/ 65860 w 190496"/>
              <a:gd name="connsiteY27" fmla="*/ 71065 h 190603"/>
              <a:gd name="connsiteX28" fmla="*/ 56421 w 190496"/>
              <a:gd name="connsiteY28" fmla="*/ 60302 h 190603"/>
              <a:gd name="connsiteX29" fmla="*/ 25494 w 190496"/>
              <a:gd name="connsiteY29" fmla="*/ 46975 h 190603"/>
              <a:gd name="connsiteX30" fmla="*/ 38821 w 190496"/>
              <a:gd name="connsiteY30" fmla="*/ 16048 h 190603"/>
              <a:gd name="connsiteX31" fmla="*/ 69748 w 190496"/>
              <a:gd name="connsiteY31" fmla="*/ 29375 h 190603"/>
              <a:gd name="connsiteX32" fmla="*/ 67508 w 190496"/>
              <a:gd name="connsiteY32" fmla="*/ 51272 h 190603"/>
              <a:gd name="connsiteX33" fmla="*/ 76871 w 190496"/>
              <a:gd name="connsiteY33" fmla="*/ 61940 h 190603"/>
              <a:gd name="connsiteX34" fmla="*/ 95245 w 190496"/>
              <a:gd name="connsiteY34" fmla="*/ 57225 h 190603"/>
              <a:gd name="connsiteX35" fmla="*/ 108904 w 190496"/>
              <a:gd name="connsiteY35" fmla="*/ 59749 h 190603"/>
              <a:gd name="connsiteX36" fmla="*/ 120762 w 190496"/>
              <a:gd name="connsiteY36" fmla="*/ 40128 h 190603"/>
              <a:gd name="connsiteX37" fmla="*/ 121792 w 190496"/>
              <a:gd name="connsiteY37" fmla="*/ 6468 h 190603"/>
              <a:gd name="connsiteX38" fmla="*/ 155453 w 190496"/>
              <a:gd name="connsiteY38" fmla="*/ 7497 h 190603"/>
              <a:gd name="connsiteX39" fmla="*/ 161920 w 190496"/>
              <a:gd name="connsiteY39" fmla="*/ 23811 h 1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6" h="190603">
                <a:moveTo>
                  <a:pt x="161920" y="23802"/>
                </a:moveTo>
                <a:cubicBezTo>
                  <a:pt x="161925" y="36953"/>
                  <a:pt x="151268" y="47619"/>
                  <a:pt x="138117" y="47624"/>
                </a:cubicBezTo>
                <a:cubicBezTo>
                  <a:pt x="136475" y="47624"/>
                  <a:pt x="134838" y="47455"/>
                  <a:pt x="133231" y="47119"/>
                </a:cubicBezTo>
                <a:lnTo>
                  <a:pt x="121039" y="67293"/>
                </a:lnTo>
                <a:cubicBezTo>
                  <a:pt x="128889" y="74499"/>
                  <a:pt x="133354" y="84669"/>
                  <a:pt x="133345" y="95325"/>
                </a:cubicBezTo>
                <a:lnTo>
                  <a:pt x="133345" y="95878"/>
                </a:lnTo>
                <a:lnTo>
                  <a:pt x="145689" y="98364"/>
                </a:lnTo>
                <a:cubicBezTo>
                  <a:pt x="151900" y="86771"/>
                  <a:pt x="166332" y="82408"/>
                  <a:pt x="177924" y="88618"/>
                </a:cubicBezTo>
                <a:cubicBezTo>
                  <a:pt x="189517" y="94828"/>
                  <a:pt x="193880" y="109260"/>
                  <a:pt x="187670" y="120853"/>
                </a:cubicBezTo>
                <a:cubicBezTo>
                  <a:pt x="181460" y="132445"/>
                  <a:pt x="167028" y="136809"/>
                  <a:pt x="155435" y="130598"/>
                </a:cubicBezTo>
                <a:cubicBezTo>
                  <a:pt x="148576" y="126924"/>
                  <a:pt x="143945" y="120131"/>
                  <a:pt x="143032" y="112403"/>
                </a:cubicBezTo>
                <a:lnTo>
                  <a:pt x="130459" y="109879"/>
                </a:lnTo>
                <a:cubicBezTo>
                  <a:pt x="127179" y="117795"/>
                  <a:pt x="121336" y="124379"/>
                  <a:pt x="113866" y="128577"/>
                </a:cubicBezTo>
                <a:lnTo>
                  <a:pt x="118581" y="142979"/>
                </a:lnTo>
                <a:lnTo>
                  <a:pt x="119058" y="142979"/>
                </a:lnTo>
                <a:cubicBezTo>
                  <a:pt x="132209" y="142988"/>
                  <a:pt x="142862" y="153657"/>
                  <a:pt x="142853" y="166808"/>
                </a:cubicBezTo>
                <a:cubicBezTo>
                  <a:pt x="142844" y="179960"/>
                  <a:pt x="132175" y="190613"/>
                  <a:pt x="119023" y="190604"/>
                </a:cubicBezTo>
                <a:cubicBezTo>
                  <a:pt x="105872" y="190594"/>
                  <a:pt x="95219" y="179925"/>
                  <a:pt x="95228" y="166774"/>
                </a:cubicBezTo>
                <a:cubicBezTo>
                  <a:pt x="95233" y="159161"/>
                  <a:pt x="98879" y="152009"/>
                  <a:pt x="105037" y="147532"/>
                </a:cubicBezTo>
                <a:lnTo>
                  <a:pt x="100312" y="133092"/>
                </a:lnTo>
                <a:cubicBezTo>
                  <a:pt x="86521" y="134951"/>
                  <a:pt x="72815" y="129132"/>
                  <a:pt x="64575" y="117918"/>
                </a:cubicBezTo>
                <a:lnTo>
                  <a:pt x="47477" y="125996"/>
                </a:lnTo>
                <a:cubicBezTo>
                  <a:pt x="48951" y="139064"/>
                  <a:pt x="39552" y="150853"/>
                  <a:pt x="26483" y="152327"/>
                </a:cubicBezTo>
                <a:cubicBezTo>
                  <a:pt x="13415" y="153801"/>
                  <a:pt x="1626" y="144401"/>
                  <a:pt x="152" y="131333"/>
                </a:cubicBezTo>
                <a:cubicBezTo>
                  <a:pt x="-1322" y="118265"/>
                  <a:pt x="8078" y="106476"/>
                  <a:pt x="21146" y="105002"/>
                </a:cubicBezTo>
                <a:cubicBezTo>
                  <a:pt x="28876" y="104130"/>
                  <a:pt x="36545" y="107089"/>
                  <a:pt x="41686" y="112927"/>
                </a:cubicBezTo>
                <a:lnTo>
                  <a:pt x="58393" y="105041"/>
                </a:lnTo>
                <a:cubicBezTo>
                  <a:pt x="55275" y="93173"/>
                  <a:pt x="58053" y="80531"/>
                  <a:pt x="65860" y="71065"/>
                </a:cubicBezTo>
                <a:lnTo>
                  <a:pt x="56421" y="60302"/>
                </a:lnTo>
                <a:cubicBezTo>
                  <a:pt x="44201" y="65162"/>
                  <a:pt x="30354" y="59195"/>
                  <a:pt x="25494" y="46975"/>
                </a:cubicBezTo>
                <a:cubicBezTo>
                  <a:pt x="20634" y="34755"/>
                  <a:pt x="26601" y="20908"/>
                  <a:pt x="38821" y="16048"/>
                </a:cubicBezTo>
                <a:cubicBezTo>
                  <a:pt x="51041" y="11188"/>
                  <a:pt x="64888" y="17155"/>
                  <a:pt x="69748" y="29375"/>
                </a:cubicBezTo>
                <a:cubicBezTo>
                  <a:pt x="72622" y="36602"/>
                  <a:pt x="71786" y="44777"/>
                  <a:pt x="67508" y="51272"/>
                </a:cubicBezTo>
                <a:lnTo>
                  <a:pt x="76871" y="61940"/>
                </a:lnTo>
                <a:cubicBezTo>
                  <a:pt x="82498" y="58837"/>
                  <a:pt x="88820" y="57215"/>
                  <a:pt x="95245" y="57225"/>
                </a:cubicBezTo>
                <a:cubicBezTo>
                  <a:pt x="100055" y="57225"/>
                  <a:pt x="104675" y="58120"/>
                  <a:pt x="108904" y="59749"/>
                </a:cubicBezTo>
                <a:lnTo>
                  <a:pt x="120762" y="40128"/>
                </a:lnTo>
                <a:cubicBezTo>
                  <a:pt x="111752" y="30548"/>
                  <a:pt x="112213" y="15478"/>
                  <a:pt x="121792" y="6468"/>
                </a:cubicBezTo>
                <a:cubicBezTo>
                  <a:pt x="131372" y="-2543"/>
                  <a:pt x="146442" y="-2082"/>
                  <a:pt x="155453" y="7497"/>
                </a:cubicBezTo>
                <a:cubicBezTo>
                  <a:pt x="159607" y="11914"/>
                  <a:pt x="161920" y="17748"/>
                  <a:pt x="161920" y="23811"/>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36" name="Freeform: Shape 35">
            <a:extLst>
              <a:ext uri="{FF2B5EF4-FFF2-40B4-BE49-F238E27FC236}">
                <a16:creationId xmlns:a16="http://schemas.microsoft.com/office/drawing/2014/main" id="{964961F8-4615-B02F-9511-0B1E71B5F2DE}"/>
              </a:ext>
              <a:ext uri="{C183D7F6-B498-43B3-948B-1728B52AA6E4}">
                <adec:decorative xmlns:adec="http://schemas.microsoft.com/office/drawing/2017/decorative" val="1"/>
              </a:ext>
            </a:extLst>
          </p:cNvPr>
          <p:cNvSpPr/>
          <p:nvPr/>
        </p:nvSpPr>
        <p:spPr bwMode="auto">
          <a:xfrm>
            <a:off x="0" y="3632200"/>
            <a:ext cx="12192000" cy="3225800"/>
          </a:xfrm>
          <a:custGeom>
            <a:avLst/>
            <a:gdLst>
              <a:gd name="connsiteX0" fmla="*/ 0 w 12192000"/>
              <a:gd name="connsiteY0" fmla="*/ 0 h 3225800"/>
              <a:gd name="connsiteX1" fmla="*/ 588963 w 12192000"/>
              <a:gd name="connsiteY1" fmla="*/ 0 h 3225800"/>
              <a:gd name="connsiteX2" fmla="*/ 588963 w 12192000"/>
              <a:gd name="connsiteY2" fmla="*/ 246199 h 3225800"/>
              <a:gd name="connsiteX3" fmla="*/ 710609 w 12192000"/>
              <a:gd name="connsiteY3" fmla="*/ 367845 h 3225800"/>
              <a:gd name="connsiteX4" fmla="*/ 11484567 w 12192000"/>
              <a:gd name="connsiteY4" fmla="*/ 367845 h 3225800"/>
              <a:gd name="connsiteX5" fmla="*/ 11606213 w 12192000"/>
              <a:gd name="connsiteY5" fmla="*/ 246199 h 3225800"/>
              <a:gd name="connsiteX6" fmla="*/ 11606213 w 12192000"/>
              <a:gd name="connsiteY6" fmla="*/ 0 h 3225800"/>
              <a:gd name="connsiteX7" fmla="*/ 12192000 w 12192000"/>
              <a:gd name="connsiteY7" fmla="*/ 0 h 3225800"/>
              <a:gd name="connsiteX8" fmla="*/ 12192000 w 12192000"/>
              <a:gd name="connsiteY8" fmla="*/ 3225800 h 3225800"/>
              <a:gd name="connsiteX9" fmla="*/ 0 w 12192000"/>
              <a:gd name="connsiteY9" fmla="*/ 3225800 h 322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225800">
                <a:moveTo>
                  <a:pt x="0" y="0"/>
                </a:moveTo>
                <a:lnTo>
                  <a:pt x="588963" y="0"/>
                </a:lnTo>
                <a:lnTo>
                  <a:pt x="588963" y="246199"/>
                </a:lnTo>
                <a:cubicBezTo>
                  <a:pt x="588963" y="313382"/>
                  <a:pt x="643426" y="367845"/>
                  <a:pt x="710609" y="367845"/>
                </a:cubicBezTo>
                <a:lnTo>
                  <a:pt x="11484567" y="367845"/>
                </a:lnTo>
                <a:cubicBezTo>
                  <a:pt x="11551750" y="367845"/>
                  <a:pt x="11606213" y="313382"/>
                  <a:pt x="11606213" y="246199"/>
                </a:cubicBezTo>
                <a:lnTo>
                  <a:pt x="11606213" y="0"/>
                </a:lnTo>
                <a:lnTo>
                  <a:pt x="12192000" y="0"/>
                </a:lnTo>
                <a:lnTo>
                  <a:pt x="12192000" y="3225800"/>
                </a:lnTo>
                <a:lnTo>
                  <a:pt x="0" y="3225800"/>
                </a:lnTo>
                <a:close/>
              </a:path>
            </a:pathLst>
          </a:custGeom>
          <a:solidFill>
            <a:srgbClr val="F4F3F5">
              <a:alpha val="90000"/>
            </a:srgbClr>
          </a:solidFill>
          <a:ln w="12700">
            <a:solidFill>
              <a:schemeClr val="bg1">
                <a:alpha val="50000"/>
              </a:schemeClr>
            </a:solid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sp>
        <p:nvSpPr>
          <p:cNvPr id="41" name="TextBox 40">
            <a:extLst>
              <a:ext uri="{FF2B5EF4-FFF2-40B4-BE49-F238E27FC236}">
                <a16:creationId xmlns:a16="http://schemas.microsoft.com/office/drawing/2014/main" id="{29274AAF-D64C-DBC9-61A8-D839CC88AE78}"/>
              </a:ext>
              <a:ext uri="{C183D7F6-B498-43B3-948B-1728B52AA6E4}">
                <adec:decorative xmlns:adec="http://schemas.microsoft.com/office/drawing/2017/decorative" val="1"/>
              </a:ext>
            </a:extLst>
          </p:cNvPr>
          <p:cNvSpPr txBox="1">
            <a:spLocks/>
          </p:cNvSpPr>
          <p:nvPr/>
        </p:nvSpPr>
        <p:spPr>
          <a:xfrm>
            <a:off x="4468312" y="3196720"/>
            <a:ext cx="3255378" cy="606128"/>
          </a:xfrm>
          <a:prstGeom prst="roundRect">
            <a:avLst>
              <a:gd name="adj" fmla="val 12809"/>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algn="ctr" defTabSz="491019" fontAlgn="base">
              <a:spcBef>
                <a:spcPct val="0"/>
              </a:spcBef>
              <a:spcAft>
                <a:spcPct val="0"/>
              </a:spcAft>
              <a:defRPr sz="1600">
                <a:ln w="3175">
                  <a:noFill/>
                </a:ln>
                <a:solidFill>
                  <a:srgbClr val="FEFFFE"/>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42" name="TextBox 41">
            <a:extLst>
              <a:ext uri="{FF2B5EF4-FFF2-40B4-BE49-F238E27FC236}">
                <a16:creationId xmlns:a16="http://schemas.microsoft.com/office/drawing/2014/main" id="{B68D403E-A4EE-B8B0-1507-CD1B1A22B49A}"/>
              </a:ext>
              <a:ext uri="{C183D7F6-B498-43B3-948B-1728B52AA6E4}">
                <adec:decorative xmlns:adec="http://schemas.microsoft.com/office/drawing/2017/decorative" val="1"/>
              </a:ext>
            </a:extLst>
          </p:cNvPr>
          <p:cNvSpPr txBox="1">
            <a:spLocks/>
          </p:cNvSpPr>
          <p:nvPr/>
        </p:nvSpPr>
        <p:spPr>
          <a:xfrm>
            <a:off x="8149222" y="3196720"/>
            <a:ext cx="3255378" cy="606128"/>
          </a:xfrm>
          <a:prstGeom prst="roundRect">
            <a:avLst>
              <a:gd name="adj" fmla="val 12809"/>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algn="ctr" defTabSz="491019" fontAlgn="base">
              <a:spcBef>
                <a:spcPct val="0"/>
              </a:spcBef>
              <a:spcAft>
                <a:spcPct val="0"/>
              </a:spcAft>
              <a:defRPr sz="1600">
                <a:ln w="3175">
                  <a:noFill/>
                </a:ln>
                <a:solidFill>
                  <a:srgbClr val="FEFFFE"/>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9" name="Rectangle: Rounded Corners 8">
            <a:extLst>
              <a:ext uri="{FF2B5EF4-FFF2-40B4-BE49-F238E27FC236}">
                <a16:creationId xmlns:a16="http://schemas.microsoft.com/office/drawing/2014/main" id="{3EFA0C08-1877-9A52-9D4C-E4390D89882D}"/>
              </a:ext>
              <a:ext uri="{C183D7F6-B498-43B3-948B-1728B52AA6E4}">
                <adec:decorative xmlns:adec="http://schemas.microsoft.com/office/drawing/2017/decorative" val="1"/>
              </a:ext>
            </a:extLst>
          </p:cNvPr>
          <p:cNvSpPr>
            <a:spLocks/>
          </p:cNvSpPr>
          <p:nvPr/>
        </p:nvSpPr>
        <p:spPr>
          <a:xfrm>
            <a:off x="588963" y="1166455"/>
            <a:ext cx="11017250" cy="2833590"/>
          </a:xfrm>
          <a:prstGeom prst="roundRect">
            <a:avLst>
              <a:gd name="adj" fmla="val 4293"/>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 name="Freeform: Shape 115">
            <a:extLst>
              <a:ext uri="{FF2B5EF4-FFF2-40B4-BE49-F238E27FC236}">
                <a16:creationId xmlns:a16="http://schemas.microsoft.com/office/drawing/2014/main" id="{00010CC9-DD8E-98B7-A2BD-7B65F7812692}"/>
              </a:ext>
              <a:ext uri="{C183D7F6-B498-43B3-948B-1728B52AA6E4}">
                <adec:decorative xmlns:adec="http://schemas.microsoft.com/office/drawing/2017/decorative" val="1"/>
              </a:ext>
            </a:extLst>
          </p:cNvPr>
          <p:cNvSpPr/>
          <p:nvPr/>
        </p:nvSpPr>
        <p:spPr bwMode="auto">
          <a:xfrm>
            <a:off x="1827671" y="1628022"/>
            <a:ext cx="1174836" cy="1174836"/>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 name="Freeform: Shape 115">
            <a:extLst>
              <a:ext uri="{FF2B5EF4-FFF2-40B4-BE49-F238E27FC236}">
                <a16:creationId xmlns:a16="http://schemas.microsoft.com/office/drawing/2014/main" id="{795D8251-1481-B6D9-1EFC-6D2769255080}"/>
              </a:ext>
              <a:ext uri="{C183D7F6-B498-43B3-948B-1728B52AA6E4}">
                <adec:decorative xmlns:adec="http://schemas.microsoft.com/office/drawing/2017/decorative" val="1"/>
              </a:ext>
            </a:extLst>
          </p:cNvPr>
          <p:cNvSpPr/>
          <p:nvPr/>
        </p:nvSpPr>
        <p:spPr bwMode="auto">
          <a:xfrm>
            <a:off x="5508582" y="1628022"/>
            <a:ext cx="1174836" cy="1174836"/>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1" name="Graphic 52">
            <a:extLst>
              <a:ext uri="{FF2B5EF4-FFF2-40B4-BE49-F238E27FC236}">
                <a16:creationId xmlns:a16="http://schemas.microsoft.com/office/drawing/2014/main" id="{5335A321-EEA4-1422-13A4-8C7B8908E37C}"/>
              </a:ext>
              <a:ext uri="{C183D7F6-B498-43B3-948B-1728B52AA6E4}">
                <adec:decorative xmlns:adec="http://schemas.microsoft.com/office/drawing/2017/decorative" val="1"/>
              </a:ext>
            </a:extLst>
          </p:cNvPr>
          <p:cNvSpPr>
            <a:spLocks/>
          </p:cNvSpPr>
          <p:nvPr/>
        </p:nvSpPr>
        <p:spPr>
          <a:xfrm>
            <a:off x="8584658" y="2344462"/>
            <a:ext cx="463548" cy="463810"/>
          </a:xfrm>
          <a:custGeom>
            <a:avLst/>
            <a:gdLst>
              <a:gd name="connsiteX0" fmla="*/ 161920 w 190496"/>
              <a:gd name="connsiteY0" fmla="*/ 23802 h 190603"/>
              <a:gd name="connsiteX1" fmla="*/ 138117 w 190496"/>
              <a:gd name="connsiteY1" fmla="*/ 47624 h 190603"/>
              <a:gd name="connsiteX2" fmla="*/ 133231 w 190496"/>
              <a:gd name="connsiteY2" fmla="*/ 47119 h 190603"/>
              <a:gd name="connsiteX3" fmla="*/ 121039 w 190496"/>
              <a:gd name="connsiteY3" fmla="*/ 67293 h 190603"/>
              <a:gd name="connsiteX4" fmla="*/ 133345 w 190496"/>
              <a:gd name="connsiteY4" fmla="*/ 95325 h 190603"/>
              <a:gd name="connsiteX5" fmla="*/ 133345 w 190496"/>
              <a:gd name="connsiteY5" fmla="*/ 95878 h 190603"/>
              <a:gd name="connsiteX6" fmla="*/ 145689 w 190496"/>
              <a:gd name="connsiteY6" fmla="*/ 98364 h 190603"/>
              <a:gd name="connsiteX7" fmla="*/ 177924 w 190496"/>
              <a:gd name="connsiteY7" fmla="*/ 88618 h 190603"/>
              <a:gd name="connsiteX8" fmla="*/ 187670 w 190496"/>
              <a:gd name="connsiteY8" fmla="*/ 120853 h 190603"/>
              <a:gd name="connsiteX9" fmla="*/ 155435 w 190496"/>
              <a:gd name="connsiteY9" fmla="*/ 130598 h 190603"/>
              <a:gd name="connsiteX10" fmla="*/ 143032 w 190496"/>
              <a:gd name="connsiteY10" fmla="*/ 112403 h 190603"/>
              <a:gd name="connsiteX11" fmla="*/ 130459 w 190496"/>
              <a:gd name="connsiteY11" fmla="*/ 109879 h 190603"/>
              <a:gd name="connsiteX12" fmla="*/ 113866 w 190496"/>
              <a:gd name="connsiteY12" fmla="*/ 128577 h 190603"/>
              <a:gd name="connsiteX13" fmla="*/ 118581 w 190496"/>
              <a:gd name="connsiteY13" fmla="*/ 142979 h 190603"/>
              <a:gd name="connsiteX14" fmla="*/ 119058 w 190496"/>
              <a:gd name="connsiteY14" fmla="*/ 142979 h 190603"/>
              <a:gd name="connsiteX15" fmla="*/ 142853 w 190496"/>
              <a:gd name="connsiteY15" fmla="*/ 166808 h 190603"/>
              <a:gd name="connsiteX16" fmla="*/ 119023 w 190496"/>
              <a:gd name="connsiteY16" fmla="*/ 190604 h 190603"/>
              <a:gd name="connsiteX17" fmla="*/ 95228 w 190496"/>
              <a:gd name="connsiteY17" fmla="*/ 166774 h 190603"/>
              <a:gd name="connsiteX18" fmla="*/ 105037 w 190496"/>
              <a:gd name="connsiteY18" fmla="*/ 147532 h 190603"/>
              <a:gd name="connsiteX19" fmla="*/ 100312 w 190496"/>
              <a:gd name="connsiteY19" fmla="*/ 133092 h 190603"/>
              <a:gd name="connsiteX20" fmla="*/ 64575 w 190496"/>
              <a:gd name="connsiteY20" fmla="*/ 117918 h 190603"/>
              <a:gd name="connsiteX21" fmla="*/ 47477 w 190496"/>
              <a:gd name="connsiteY21" fmla="*/ 125996 h 190603"/>
              <a:gd name="connsiteX22" fmla="*/ 26483 w 190496"/>
              <a:gd name="connsiteY22" fmla="*/ 152327 h 190603"/>
              <a:gd name="connsiteX23" fmla="*/ 152 w 190496"/>
              <a:gd name="connsiteY23" fmla="*/ 131333 h 190603"/>
              <a:gd name="connsiteX24" fmla="*/ 21146 w 190496"/>
              <a:gd name="connsiteY24" fmla="*/ 105002 h 190603"/>
              <a:gd name="connsiteX25" fmla="*/ 41686 w 190496"/>
              <a:gd name="connsiteY25" fmla="*/ 112927 h 190603"/>
              <a:gd name="connsiteX26" fmla="*/ 58393 w 190496"/>
              <a:gd name="connsiteY26" fmla="*/ 105041 h 190603"/>
              <a:gd name="connsiteX27" fmla="*/ 65860 w 190496"/>
              <a:gd name="connsiteY27" fmla="*/ 71065 h 190603"/>
              <a:gd name="connsiteX28" fmla="*/ 56421 w 190496"/>
              <a:gd name="connsiteY28" fmla="*/ 60302 h 190603"/>
              <a:gd name="connsiteX29" fmla="*/ 25494 w 190496"/>
              <a:gd name="connsiteY29" fmla="*/ 46975 h 190603"/>
              <a:gd name="connsiteX30" fmla="*/ 38821 w 190496"/>
              <a:gd name="connsiteY30" fmla="*/ 16048 h 190603"/>
              <a:gd name="connsiteX31" fmla="*/ 69748 w 190496"/>
              <a:gd name="connsiteY31" fmla="*/ 29375 h 190603"/>
              <a:gd name="connsiteX32" fmla="*/ 67508 w 190496"/>
              <a:gd name="connsiteY32" fmla="*/ 51272 h 190603"/>
              <a:gd name="connsiteX33" fmla="*/ 76871 w 190496"/>
              <a:gd name="connsiteY33" fmla="*/ 61940 h 190603"/>
              <a:gd name="connsiteX34" fmla="*/ 95245 w 190496"/>
              <a:gd name="connsiteY34" fmla="*/ 57225 h 190603"/>
              <a:gd name="connsiteX35" fmla="*/ 108904 w 190496"/>
              <a:gd name="connsiteY35" fmla="*/ 59749 h 190603"/>
              <a:gd name="connsiteX36" fmla="*/ 120762 w 190496"/>
              <a:gd name="connsiteY36" fmla="*/ 40128 h 190603"/>
              <a:gd name="connsiteX37" fmla="*/ 121792 w 190496"/>
              <a:gd name="connsiteY37" fmla="*/ 6468 h 190603"/>
              <a:gd name="connsiteX38" fmla="*/ 155453 w 190496"/>
              <a:gd name="connsiteY38" fmla="*/ 7497 h 190603"/>
              <a:gd name="connsiteX39" fmla="*/ 161920 w 190496"/>
              <a:gd name="connsiteY39" fmla="*/ 23811 h 1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6" h="190603">
                <a:moveTo>
                  <a:pt x="161920" y="23802"/>
                </a:moveTo>
                <a:cubicBezTo>
                  <a:pt x="161925" y="36953"/>
                  <a:pt x="151268" y="47619"/>
                  <a:pt x="138117" y="47624"/>
                </a:cubicBezTo>
                <a:cubicBezTo>
                  <a:pt x="136475" y="47624"/>
                  <a:pt x="134838" y="47455"/>
                  <a:pt x="133231" y="47119"/>
                </a:cubicBezTo>
                <a:lnTo>
                  <a:pt x="121039" y="67293"/>
                </a:lnTo>
                <a:cubicBezTo>
                  <a:pt x="128889" y="74499"/>
                  <a:pt x="133354" y="84669"/>
                  <a:pt x="133345" y="95325"/>
                </a:cubicBezTo>
                <a:lnTo>
                  <a:pt x="133345" y="95878"/>
                </a:lnTo>
                <a:lnTo>
                  <a:pt x="145689" y="98364"/>
                </a:lnTo>
                <a:cubicBezTo>
                  <a:pt x="151900" y="86771"/>
                  <a:pt x="166332" y="82408"/>
                  <a:pt x="177924" y="88618"/>
                </a:cubicBezTo>
                <a:cubicBezTo>
                  <a:pt x="189517" y="94828"/>
                  <a:pt x="193880" y="109260"/>
                  <a:pt x="187670" y="120853"/>
                </a:cubicBezTo>
                <a:cubicBezTo>
                  <a:pt x="181460" y="132445"/>
                  <a:pt x="167028" y="136809"/>
                  <a:pt x="155435" y="130598"/>
                </a:cubicBezTo>
                <a:cubicBezTo>
                  <a:pt x="148576" y="126924"/>
                  <a:pt x="143945" y="120131"/>
                  <a:pt x="143032" y="112403"/>
                </a:cubicBezTo>
                <a:lnTo>
                  <a:pt x="130459" y="109879"/>
                </a:lnTo>
                <a:cubicBezTo>
                  <a:pt x="127179" y="117795"/>
                  <a:pt x="121336" y="124379"/>
                  <a:pt x="113866" y="128577"/>
                </a:cubicBezTo>
                <a:lnTo>
                  <a:pt x="118581" y="142979"/>
                </a:lnTo>
                <a:lnTo>
                  <a:pt x="119058" y="142979"/>
                </a:lnTo>
                <a:cubicBezTo>
                  <a:pt x="132209" y="142988"/>
                  <a:pt x="142862" y="153657"/>
                  <a:pt x="142853" y="166808"/>
                </a:cubicBezTo>
                <a:cubicBezTo>
                  <a:pt x="142844" y="179960"/>
                  <a:pt x="132175" y="190613"/>
                  <a:pt x="119023" y="190604"/>
                </a:cubicBezTo>
                <a:cubicBezTo>
                  <a:pt x="105872" y="190594"/>
                  <a:pt x="95219" y="179925"/>
                  <a:pt x="95228" y="166774"/>
                </a:cubicBezTo>
                <a:cubicBezTo>
                  <a:pt x="95233" y="159161"/>
                  <a:pt x="98879" y="152009"/>
                  <a:pt x="105037" y="147532"/>
                </a:cubicBezTo>
                <a:lnTo>
                  <a:pt x="100312" y="133092"/>
                </a:lnTo>
                <a:cubicBezTo>
                  <a:pt x="86521" y="134951"/>
                  <a:pt x="72815" y="129132"/>
                  <a:pt x="64575" y="117918"/>
                </a:cubicBezTo>
                <a:lnTo>
                  <a:pt x="47477" y="125996"/>
                </a:lnTo>
                <a:cubicBezTo>
                  <a:pt x="48951" y="139064"/>
                  <a:pt x="39552" y="150853"/>
                  <a:pt x="26483" y="152327"/>
                </a:cubicBezTo>
                <a:cubicBezTo>
                  <a:pt x="13415" y="153801"/>
                  <a:pt x="1626" y="144401"/>
                  <a:pt x="152" y="131333"/>
                </a:cubicBezTo>
                <a:cubicBezTo>
                  <a:pt x="-1322" y="118265"/>
                  <a:pt x="8078" y="106476"/>
                  <a:pt x="21146" y="105002"/>
                </a:cubicBezTo>
                <a:cubicBezTo>
                  <a:pt x="28876" y="104130"/>
                  <a:pt x="36545" y="107089"/>
                  <a:pt x="41686" y="112927"/>
                </a:cubicBezTo>
                <a:lnTo>
                  <a:pt x="58393" y="105041"/>
                </a:lnTo>
                <a:cubicBezTo>
                  <a:pt x="55275" y="93173"/>
                  <a:pt x="58053" y="80531"/>
                  <a:pt x="65860" y="71065"/>
                </a:cubicBezTo>
                <a:lnTo>
                  <a:pt x="56421" y="60302"/>
                </a:lnTo>
                <a:cubicBezTo>
                  <a:pt x="44201" y="65162"/>
                  <a:pt x="30354" y="59195"/>
                  <a:pt x="25494" y="46975"/>
                </a:cubicBezTo>
                <a:cubicBezTo>
                  <a:pt x="20634" y="34755"/>
                  <a:pt x="26601" y="20908"/>
                  <a:pt x="38821" y="16048"/>
                </a:cubicBezTo>
                <a:cubicBezTo>
                  <a:pt x="51041" y="11188"/>
                  <a:pt x="64888" y="17155"/>
                  <a:pt x="69748" y="29375"/>
                </a:cubicBezTo>
                <a:cubicBezTo>
                  <a:pt x="72622" y="36602"/>
                  <a:pt x="71786" y="44777"/>
                  <a:pt x="67508" y="51272"/>
                </a:cubicBezTo>
                <a:lnTo>
                  <a:pt x="76871" y="61940"/>
                </a:lnTo>
                <a:cubicBezTo>
                  <a:pt x="82498" y="58837"/>
                  <a:pt x="88820" y="57215"/>
                  <a:pt x="95245" y="57225"/>
                </a:cubicBezTo>
                <a:cubicBezTo>
                  <a:pt x="100055" y="57225"/>
                  <a:pt x="104675" y="58120"/>
                  <a:pt x="108904" y="59749"/>
                </a:cubicBezTo>
                <a:lnTo>
                  <a:pt x="120762" y="40128"/>
                </a:lnTo>
                <a:cubicBezTo>
                  <a:pt x="111752" y="30548"/>
                  <a:pt x="112213" y="15478"/>
                  <a:pt x="121792" y="6468"/>
                </a:cubicBezTo>
                <a:cubicBezTo>
                  <a:pt x="131372" y="-2543"/>
                  <a:pt x="146442" y="-2082"/>
                  <a:pt x="155453" y="7497"/>
                </a:cubicBezTo>
                <a:cubicBezTo>
                  <a:pt x="159607" y="11914"/>
                  <a:pt x="161920" y="17748"/>
                  <a:pt x="161920" y="23811"/>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cxnSp>
        <p:nvCxnSpPr>
          <p:cNvPr id="67" name="Straight Connector 66">
            <a:extLst>
              <a:ext uri="{FF2B5EF4-FFF2-40B4-BE49-F238E27FC236}">
                <a16:creationId xmlns:a16="http://schemas.microsoft.com/office/drawing/2014/main" id="{7013E887-9010-FE59-1614-6F722F02D844}"/>
              </a:ext>
              <a:ext uri="{C183D7F6-B498-43B3-948B-1728B52AA6E4}">
                <adec:decorative xmlns:adec="http://schemas.microsoft.com/office/drawing/2017/decorative" val="1"/>
              </a:ext>
            </a:extLst>
          </p:cNvPr>
          <p:cNvCxnSpPr>
            <a:cxnSpLocks/>
          </p:cNvCxnSpPr>
          <p:nvPr/>
        </p:nvCxnSpPr>
        <p:spPr>
          <a:xfrm>
            <a:off x="4255545" y="4232366"/>
            <a:ext cx="0" cy="2017378"/>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1927564-8BF5-77F4-EF51-E8423716FE96}"/>
              </a:ext>
              <a:ext uri="{C183D7F6-B498-43B3-948B-1728B52AA6E4}">
                <adec:decorative xmlns:adec="http://schemas.microsoft.com/office/drawing/2017/decorative" val="1"/>
              </a:ext>
            </a:extLst>
          </p:cNvPr>
          <p:cNvCxnSpPr>
            <a:cxnSpLocks/>
          </p:cNvCxnSpPr>
          <p:nvPr/>
        </p:nvCxnSpPr>
        <p:spPr>
          <a:xfrm>
            <a:off x="7936457" y="4232366"/>
            <a:ext cx="0" cy="2017378"/>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1EAF1AD-2F4A-2335-C94A-50989ABFA1C0}"/>
              </a:ext>
              <a:ext uri="{C183D7F6-B498-43B3-948B-1728B52AA6E4}">
                <adec:decorative xmlns:adec="http://schemas.microsoft.com/office/drawing/2017/decorative" val="1"/>
              </a:ext>
            </a:extLst>
          </p:cNvPr>
          <p:cNvSpPr txBox="1">
            <a:spLocks/>
          </p:cNvSpPr>
          <p:nvPr/>
        </p:nvSpPr>
        <p:spPr>
          <a:xfrm>
            <a:off x="787400" y="3196720"/>
            <a:ext cx="3255378" cy="606128"/>
          </a:xfrm>
          <a:prstGeom prst="roundRect">
            <a:avLst>
              <a:gd name="adj" fmla="val 12809"/>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algn="ctr" defTabSz="491019" fontAlgn="base">
              <a:spcBef>
                <a:spcPct val="0"/>
              </a:spcBef>
              <a:spcAft>
                <a:spcPct val="0"/>
              </a:spcAft>
              <a:defRPr sz="1600">
                <a:ln w="3175">
                  <a:noFill/>
                </a:ln>
                <a:solidFill>
                  <a:srgbClr val="FEFFFE"/>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3" name="Title 2">
            <a:extLst>
              <a:ext uri="{FF2B5EF4-FFF2-40B4-BE49-F238E27FC236}">
                <a16:creationId xmlns:a16="http://schemas.microsoft.com/office/drawing/2014/main" id="{A67337A3-5EAD-AC5F-7DF8-7C95FE34A0FB}"/>
              </a:ext>
            </a:extLst>
          </p:cNvPr>
          <p:cNvSpPr>
            <a:spLocks noGrp="1"/>
          </p:cNvSpPr>
          <p:nvPr>
            <p:ph type="title"/>
          </p:nvPr>
        </p:nvSpPr>
        <p:spPr>
          <a:xfrm>
            <a:off x="588963" y="457200"/>
            <a:ext cx="11017250" cy="584775"/>
          </a:xfrm>
        </p:spPr>
        <p:txBody>
          <a:bodyPr vert="horz"/>
          <a:lstStyle/>
          <a:p>
            <a:pPr algn="ctr" defTabSz="914400" fontAlgn="base">
              <a:lnSpc>
                <a:spcPct val="95000"/>
              </a:lnSpc>
              <a:spcAft>
                <a:spcPts val="1200"/>
              </a:spcAft>
              <a:defRPr/>
            </a:pPr>
            <a:r>
              <a:rPr lang="en-US" sz="4000" b="1"/>
              <a:t>Copilot is the UI for AI</a:t>
            </a:r>
          </a:p>
        </p:txBody>
      </p:sp>
      <p:sp>
        <p:nvSpPr>
          <p:cNvPr id="47" name="Graphic 32" descr="Icon of a person&#10;">
            <a:extLst>
              <a:ext uri="{FF2B5EF4-FFF2-40B4-BE49-F238E27FC236}">
                <a16:creationId xmlns:a16="http://schemas.microsoft.com/office/drawing/2014/main" id="{6FEE4433-FC61-1EAE-E6DC-38AD28A381BE}"/>
              </a:ext>
            </a:extLst>
          </p:cNvPr>
          <p:cNvSpPr/>
          <p:nvPr/>
        </p:nvSpPr>
        <p:spPr>
          <a:xfrm>
            <a:off x="2151147" y="1853514"/>
            <a:ext cx="527886" cy="659684"/>
          </a:xfrm>
          <a:custGeom>
            <a:avLst/>
            <a:gdLst>
              <a:gd name="connsiteX0" fmla="*/ 243410 w 283237"/>
              <a:gd name="connsiteY0" fmla="*/ 212344 h 353954"/>
              <a:gd name="connsiteX1" fmla="*/ 283238 w 283237"/>
              <a:gd name="connsiteY1" fmla="*/ 252137 h 353954"/>
              <a:gd name="connsiteX2" fmla="*/ 283238 w 283237"/>
              <a:gd name="connsiteY2" fmla="*/ 252154 h 353954"/>
              <a:gd name="connsiteX3" fmla="*/ 283238 w 283237"/>
              <a:gd name="connsiteY3" fmla="*/ 268404 h 353954"/>
              <a:gd name="connsiteX4" fmla="*/ 274157 w 283237"/>
              <a:gd name="connsiteY4" fmla="*/ 296708 h 353954"/>
              <a:gd name="connsiteX5" fmla="*/ 141557 w 283237"/>
              <a:gd name="connsiteY5" fmla="*/ 353954 h 353954"/>
              <a:gd name="connsiteX6" fmla="*/ 9028 w 283237"/>
              <a:gd name="connsiteY6" fmla="*/ 296655 h 353954"/>
              <a:gd name="connsiteX7" fmla="*/ 0 w 283237"/>
              <a:gd name="connsiteY7" fmla="*/ 268422 h 353954"/>
              <a:gd name="connsiteX8" fmla="*/ 0 w 283237"/>
              <a:gd name="connsiteY8" fmla="*/ 252137 h 353954"/>
              <a:gd name="connsiteX9" fmla="*/ 39792 w 283237"/>
              <a:gd name="connsiteY9" fmla="*/ 212309 h 353954"/>
              <a:gd name="connsiteX10" fmla="*/ 39810 w 283237"/>
              <a:gd name="connsiteY10" fmla="*/ 212309 h 353954"/>
              <a:gd name="connsiteX11" fmla="*/ 243392 w 283237"/>
              <a:gd name="connsiteY11" fmla="*/ 212309 h 353954"/>
              <a:gd name="connsiteX12" fmla="*/ 141557 w 283237"/>
              <a:gd name="connsiteY12" fmla="*/ 0 h 353954"/>
              <a:gd name="connsiteX13" fmla="*/ 230063 w 283237"/>
              <a:gd name="connsiteY13" fmla="*/ 88506 h 353954"/>
              <a:gd name="connsiteX14" fmla="*/ 141557 w 283237"/>
              <a:gd name="connsiteY14" fmla="*/ 177013 h 353954"/>
              <a:gd name="connsiteX15" fmla="*/ 53051 w 283237"/>
              <a:gd name="connsiteY15" fmla="*/ 88506 h 353954"/>
              <a:gd name="connsiteX16" fmla="*/ 141557 w 283237"/>
              <a:gd name="connsiteY16" fmla="*/ 0 h 353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237" h="353954">
                <a:moveTo>
                  <a:pt x="243410" y="212344"/>
                </a:moveTo>
                <a:cubicBezTo>
                  <a:pt x="265397" y="212334"/>
                  <a:pt x="283227" y="230150"/>
                  <a:pt x="283238" y="252137"/>
                </a:cubicBezTo>
                <a:cubicBezTo>
                  <a:pt x="283238" y="252142"/>
                  <a:pt x="283238" y="252149"/>
                  <a:pt x="283238" y="252154"/>
                </a:cubicBezTo>
                <a:lnTo>
                  <a:pt x="283238" y="268404"/>
                </a:lnTo>
                <a:cubicBezTo>
                  <a:pt x="283236" y="278554"/>
                  <a:pt x="280060" y="288451"/>
                  <a:pt x="274157" y="296708"/>
                </a:cubicBezTo>
                <a:cubicBezTo>
                  <a:pt x="246791" y="334996"/>
                  <a:pt x="202095" y="353954"/>
                  <a:pt x="141557" y="353954"/>
                </a:cubicBezTo>
                <a:cubicBezTo>
                  <a:pt x="80983" y="353954"/>
                  <a:pt x="36323" y="334978"/>
                  <a:pt x="9028" y="296655"/>
                </a:cubicBezTo>
                <a:cubicBezTo>
                  <a:pt x="3156" y="288412"/>
                  <a:pt x="1" y="278543"/>
                  <a:pt x="0" y="268422"/>
                </a:cubicBezTo>
                <a:lnTo>
                  <a:pt x="0" y="252137"/>
                </a:lnTo>
                <a:cubicBezTo>
                  <a:pt x="-10" y="230150"/>
                  <a:pt x="17806" y="212319"/>
                  <a:pt x="39792" y="212309"/>
                </a:cubicBezTo>
                <a:cubicBezTo>
                  <a:pt x="39798" y="212309"/>
                  <a:pt x="39804" y="212309"/>
                  <a:pt x="39810" y="212309"/>
                </a:cubicBezTo>
                <a:lnTo>
                  <a:pt x="243392" y="212309"/>
                </a:lnTo>
                <a:close/>
                <a:moveTo>
                  <a:pt x="141557" y="0"/>
                </a:moveTo>
                <a:cubicBezTo>
                  <a:pt x="190437" y="0"/>
                  <a:pt x="230063" y="39626"/>
                  <a:pt x="230063" y="88506"/>
                </a:cubicBezTo>
                <a:cubicBezTo>
                  <a:pt x="230063" y="137387"/>
                  <a:pt x="190437" y="177013"/>
                  <a:pt x="141557" y="177013"/>
                </a:cubicBezTo>
                <a:cubicBezTo>
                  <a:pt x="92676" y="177013"/>
                  <a:pt x="53051" y="137387"/>
                  <a:pt x="53051" y="88506"/>
                </a:cubicBezTo>
                <a:cubicBezTo>
                  <a:pt x="53051" y="39626"/>
                  <a:pt x="92676" y="0"/>
                  <a:pt x="141557" y="0"/>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CA923207-05FB-FAA7-5333-460A5537DEE1}"/>
              </a:ext>
            </a:extLst>
          </p:cNvPr>
          <p:cNvSpPr txBox="1">
            <a:spLocks/>
          </p:cNvSpPr>
          <p:nvPr/>
        </p:nvSpPr>
        <p:spPr>
          <a:xfrm>
            <a:off x="1928054" y="3300831"/>
            <a:ext cx="974070" cy="397907"/>
          </a:xfrm>
          <a:prstGeom prst="roundRect">
            <a:avLst>
              <a:gd name="adj" fmla="val 12809"/>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algn="ctr" defTabSz="491019" fontAlgn="base">
              <a:spcBef>
                <a:spcPct val="0"/>
              </a:spcBef>
              <a:spcAft>
                <a:spcPct val="0"/>
              </a:spcAft>
              <a:defRPr sz="1600">
                <a:ln w="3175">
                  <a:noFill/>
                </a:ln>
                <a:solidFill>
                  <a:srgbClr val="FEFFFE"/>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Segoe UI Semibold"/>
                <a:ea typeface="+mn-ea"/>
                <a:cs typeface="+mn-cs"/>
              </a:rPr>
              <a:t>People</a:t>
            </a:r>
          </a:p>
        </p:txBody>
      </p:sp>
      <p:sp>
        <p:nvSpPr>
          <p:cNvPr id="17" name="TextBox 16">
            <a:extLst>
              <a:ext uri="{FF2B5EF4-FFF2-40B4-BE49-F238E27FC236}">
                <a16:creationId xmlns:a16="http://schemas.microsoft.com/office/drawing/2014/main" id="{8C418FEA-19BB-247F-8B43-DA71A1D6CBD5}"/>
              </a:ext>
            </a:extLst>
          </p:cNvPr>
          <p:cNvSpPr txBox="1"/>
          <p:nvPr/>
        </p:nvSpPr>
        <p:spPr>
          <a:xfrm>
            <a:off x="787400" y="4232366"/>
            <a:ext cx="3255378" cy="1231106"/>
          </a:xfrm>
          <a:prstGeom prst="rect">
            <a:avLst/>
          </a:prstGeom>
          <a:noFill/>
        </p:spPr>
        <p:txBody>
          <a:bodyPr wrap="square" lIns="0" tIns="0" rIns="0" bIns="0" rtlCol="0" anchor="t">
            <a:spAutoFit/>
          </a:bodyPr>
          <a:lstStyle>
            <a:defPPr>
              <a:defRPr lang="en-US"/>
            </a:defPPr>
            <a:lvl1pPr algn="ctr" defTabSz="932472" fontAlgn="base">
              <a:spcBef>
                <a:spcPts val="300"/>
              </a:spcBef>
              <a:spcAft>
                <a:spcPts val="1200"/>
              </a:spcAft>
              <a:defRPr sz="1600">
                <a:ea typeface="Segoe UI" pitchFamily="34" charset="0"/>
                <a:cs typeface="Segoe UI" pitchFamily="34" charset="0"/>
              </a:defRPr>
            </a:lvl1pPr>
          </a:lstStyle>
          <a:p>
            <a:pPr marL="0" marR="0" lvl="0" indent="0" algn="ctr" defTabSz="932472" rtl="0" eaLnBrk="1" fontAlgn="base" latinLnBrk="0" hangingPunct="1">
              <a:lnSpc>
                <a:spcPct val="100000"/>
              </a:lnSpc>
              <a:spcBef>
                <a:spcPts val="300"/>
              </a:spcBef>
              <a:spcAft>
                <a:spcPts val="12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Use Copilot in M365 apps and business chat to transform productivity and realize business value</a:t>
            </a:r>
          </a:p>
        </p:txBody>
      </p:sp>
      <p:sp>
        <p:nvSpPr>
          <p:cNvPr id="65" name="TextBox 64" descr="plus">
            <a:extLst>
              <a:ext uri="{FF2B5EF4-FFF2-40B4-BE49-F238E27FC236}">
                <a16:creationId xmlns:a16="http://schemas.microsoft.com/office/drawing/2014/main" id="{5384BFE9-E8AC-CA23-016A-57C3BCD8394C}"/>
              </a:ext>
            </a:extLst>
          </p:cNvPr>
          <p:cNvSpPr txBox="1">
            <a:spLocks/>
          </p:cNvSpPr>
          <p:nvPr/>
        </p:nvSpPr>
        <p:spPr>
          <a:xfrm>
            <a:off x="3885253" y="3130953"/>
            <a:ext cx="740584" cy="737662"/>
          </a:xfrm>
          <a:prstGeom prst="mathPlus">
            <a:avLst/>
          </a:prstGeom>
          <a:solidFill>
            <a:srgbClr val="0078D4"/>
          </a:solidFill>
          <a:ln w="381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algn="ctr" defTabSz="491019" fontAlgn="base">
              <a:spcBef>
                <a:spcPct val="0"/>
              </a:spcBef>
              <a:spcAft>
                <a:spcPct val="0"/>
              </a:spcAft>
              <a:defRPr sz="1600">
                <a:ln w="3175">
                  <a:noFill/>
                </a:ln>
                <a:solidFill>
                  <a:srgbClr val="FEFFFE"/>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pic>
        <p:nvPicPr>
          <p:cNvPr id="32" name="Picture 2" descr="Copilot Logo and symbol, meaning, history, PNG, brand">
            <a:extLst>
              <a:ext uri="{FF2B5EF4-FFF2-40B4-BE49-F238E27FC236}">
                <a16:creationId xmlns:a16="http://schemas.microsoft.com/office/drawing/2014/main" id="{EE8363E4-8A13-5951-0401-F47DC567EE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49" r="19049"/>
          <a:stretch/>
        </p:blipFill>
        <p:spPr bwMode="auto">
          <a:xfrm>
            <a:off x="5712823" y="1867244"/>
            <a:ext cx="766354" cy="6963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10C632-50AC-0EE8-AAB9-DCED7FC422F5}"/>
              </a:ext>
            </a:extLst>
          </p:cNvPr>
          <p:cNvSpPr txBox="1">
            <a:spLocks/>
          </p:cNvSpPr>
          <p:nvPr/>
        </p:nvSpPr>
        <p:spPr>
          <a:xfrm>
            <a:off x="5573106" y="3300831"/>
            <a:ext cx="1045790" cy="397907"/>
          </a:xfrm>
          <a:prstGeom prst="roundRect">
            <a:avLst>
              <a:gd name="adj" fmla="val 12809"/>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algn="ctr" defTabSz="491019" fontAlgn="base">
              <a:spcBef>
                <a:spcPct val="0"/>
              </a:spcBef>
              <a:spcAft>
                <a:spcPct val="0"/>
              </a:spcAft>
              <a:defRPr sz="1600">
                <a:ln w="3175">
                  <a:noFill/>
                </a:ln>
                <a:solidFill>
                  <a:srgbClr val="FEFFFE"/>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Segoe UI Semibold"/>
                <a:ea typeface="+mn-ea"/>
                <a:cs typeface="+mn-cs"/>
              </a:rPr>
              <a:t>Copilot</a:t>
            </a:r>
          </a:p>
        </p:txBody>
      </p:sp>
      <p:sp>
        <p:nvSpPr>
          <p:cNvPr id="16" name="TextBox 15">
            <a:extLst>
              <a:ext uri="{FF2B5EF4-FFF2-40B4-BE49-F238E27FC236}">
                <a16:creationId xmlns:a16="http://schemas.microsoft.com/office/drawing/2014/main" id="{6ABF0A01-E7C4-2D5F-8198-16E61B145C62}"/>
              </a:ext>
            </a:extLst>
          </p:cNvPr>
          <p:cNvSpPr txBox="1"/>
          <p:nvPr/>
        </p:nvSpPr>
        <p:spPr>
          <a:xfrm>
            <a:off x="4468312" y="4232366"/>
            <a:ext cx="3255378" cy="1231106"/>
          </a:xfrm>
          <a:prstGeom prst="rect">
            <a:avLst/>
          </a:prstGeom>
          <a:noFill/>
        </p:spPr>
        <p:txBody>
          <a:bodyPr wrap="square" lIns="0" tIns="0" rIns="0" bIns="0" rtlCol="0" anchor="t">
            <a:spAutoFit/>
          </a:bodyPr>
          <a:lstStyle>
            <a:defPPr>
              <a:defRPr lang="en-US"/>
            </a:defPPr>
            <a:lvl1pPr algn="ctr" defTabSz="932472" fontAlgn="base">
              <a:spcBef>
                <a:spcPts val="300"/>
              </a:spcBef>
              <a:spcAft>
                <a:spcPts val="1200"/>
              </a:spcAft>
              <a:defRPr sz="1600">
                <a:ea typeface="Segoe UI" pitchFamily="34" charset="0"/>
                <a:cs typeface="Segoe UI" pitchFamily="34" charset="0"/>
              </a:defRPr>
            </a:lvl1pPr>
          </a:lstStyle>
          <a:p>
            <a:pPr marL="0" marR="0" lvl="0" indent="0" algn="ctr" defTabSz="932472" rtl="0" eaLnBrk="1" fontAlgn="base" latinLnBrk="0" hangingPunct="1">
              <a:lnSpc>
                <a:spcPct val="100000"/>
              </a:lnSpc>
              <a:spcBef>
                <a:spcPts val="300"/>
              </a:spcBef>
              <a:spcAft>
                <a:spcPts val="12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Copilot is grounded in your data, and protects your data following your governance and security policies</a:t>
            </a:r>
          </a:p>
        </p:txBody>
      </p:sp>
      <p:sp>
        <p:nvSpPr>
          <p:cNvPr id="66" name="TextBox 65" descr="plus">
            <a:extLst>
              <a:ext uri="{FF2B5EF4-FFF2-40B4-BE49-F238E27FC236}">
                <a16:creationId xmlns:a16="http://schemas.microsoft.com/office/drawing/2014/main" id="{032D0CDC-376B-B764-49EA-979B134CF435}"/>
              </a:ext>
            </a:extLst>
          </p:cNvPr>
          <p:cNvSpPr txBox="1">
            <a:spLocks/>
          </p:cNvSpPr>
          <p:nvPr/>
        </p:nvSpPr>
        <p:spPr>
          <a:xfrm>
            <a:off x="7566165" y="3130953"/>
            <a:ext cx="740584" cy="737662"/>
          </a:xfrm>
          <a:prstGeom prst="mathPlus">
            <a:avLst/>
          </a:prstGeom>
          <a:solidFill>
            <a:srgbClr val="0078D4"/>
          </a:solidFill>
          <a:ln w="381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defPPr>
              <a:defRPr lang="en-US"/>
            </a:defPPr>
            <a:lvl1pPr algn="ctr" defTabSz="491019" fontAlgn="base">
              <a:spcBef>
                <a:spcPct val="0"/>
              </a:spcBef>
              <a:spcAft>
                <a:spcPct val="0"/>
              </a:spcAft>
              <a:defRPr sz="1600">
                <a:ln w="3175">
                  <a:noFill/>
                </a:ln>
                <a:solidFill>
                  <a:srgbClr val="FEFFFE"/>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60" name="Graphic 52" descr="Icon of a connections">
            <a:extLst>
              <a:ext uri="{FF2B5EF4-FFF2-40B4-BE49-F238E27FC236}">
                <a16:creationId xmlns:a16="http://schemas.microsoft.com/office/drawing/2014/main" id="{BEA47E3F-45CD-1A65-F1EF-966520CC27D6}"/>
              </a:ext>
              <a:ext uri="{C183D7F6-B498-43B3-948B-1728B52AA6E4}">
                <adec:decorative xmlns:adec="http://schemas.microsoft.com/office/drawing/2017/decorative" val="0"/>
              </a:ext>
            </a:extLst>
          </p:cNvPr>
          <p:cNvSpPr>
            <a:spLocks/>
          </p:cNvSpPr>
          <p:nvPr/>
        </p:nvSpPr>
        <p:spPr>
          <a:xfrm>
            <a:off x="9545138" y="2344462"/>
            <a:ext cx="463548" cy="463810"/>
          </a:xfrm>
          <a:custGeom>
            <a:avLst/>
            <a:gdLst>
              <a:gd name="connsiteX0" fmla="*/ 161920 w 190496"/>
              <a:gd name="connsiteY0" fmla="*/ 23802 h 190603"/>
              <a:gd name="connsiteX1" fmla="*/ 138117 w 190496"/>
              <a:gd name="connsiteY1" fmla="*/ 47624 h 190603"/>
              <a:gd name="connsiteX2" fmla="*/ 133231 w 190496"/>
              <a:gd name="connsiteY2" fmla="*/ 47119 h 190603"/>
              <a:gd name="connsiteX3" fmla="*/ 121039 w 190496"/>
              <a:gd name="connsiteY3" fmla="*/ 67293 h 190603"/>
              <a:gd name="connsiteX4" fmla="*/ 133345 w 190496"/>
              <a:gd name="connsiteY4" fmla="*/ 95325 h 190603"/>
              <a:gd name="connsiteX5" fmla="*/ 133345 w 190496"/>
              <a:gd name="connsiteY5" fmla="*/ 95878 h 190603"/>
              <a:gd name="connsiteX6" fmla="*/ 145689 w 190496"/>
              <a:gd name="connsiteY6" fmla="*/ 98364 h 190603"/>
              <a:gd name="connsiteX7" fmla="*/ 177924 w 190496"/>
              <a:gd name="connsiteY7" fmla="*/ 88618 h 190603"/>
              <a:gd name="connsiteX8" fmla="*/ 187670 w 190496"/>
              <a:gd name="connsiteY8" fmla="*/ 120853 h 190603"/>
              <a:gd name="connsiteX9" fmla="*/ 155435 w 190496"/>
              <a:gd name="connsiteY9" fmla="*/ 130598 h 190603"/>
              <a:gd name="connsiteX10" fmla="*/ 143032 w 190496"/>
              <a:gd name="connsiteY10" fmla="*/ 112403 h 190603"/>
              <a:gd name="connsiteX11" fmla="*/ 130459 w 190496"/>
              <a:gd name="connsiteY11" fmla="*/ 109879 h 190603"/>
              <a:gd name="connsiteX12" fmla="*/ 113866 w 190496"/>
              <a:gd name="connsiteY12" fmla="*/ 128577 h 190603"/>
              <a:gd name="connsiteX13" fmla="*/ 118581 w 190496"/>
              <a:gd name="connsiteY13" fmla="*/ 142979 h 190603"/>
              <a:gd name="connsiteX14" fmla="*/ 119058 w 190496"/>
              <a:gd name="connsiteY14" fmla="*/ 142979 h 190603"/>
              <a:gd name="connsiteX15" fmla="*/ 142853 w 190496"/>
              <a:gd name="connsiteY15" fmla="*/ 166808 h 190603"/>
              <a:gd name="connsiteX16" fmla="*/ 119023 w 190496"/>
              <a:gd name="connsiteY16" fmla="*/ 190604 h 190603"/>
              <a:gd name="connsiteX17" fmla="*/ 95228 w 190496"/>
              <a:gd name="connsiteY17" fmla="*/ 166774 h 190603"/>
              <a:gd name="connsiteX18" fmla="*/ 105037 w 190496"/>
              <a:gd name="connsiteY18" fmla="*/ 147532 h 190603"/>
              <a:gd name="connsiteX19" fmla="*/ 100312 w 190496"/>
              <a:gd name="connsiteY19" fmla="*/ 133092 h 190603"/>
              <a:gd name="connsiteX20" fmla="*/ 64575 w 190496"/>
              <a:gd name="connsiteY20" fmla="*/ 117918 h 190603"/>
              <a:gd name="connsiteX21" fmla="*/ 47477 w 190496"/>
              <a:gd name="connsiteY21" fmla="*/ 125996 h 190603"/>
              <a:gd name="connsiteX22" fmla="*/ 26483 w 190496"/>
              <a:gd name="connsiteY22" fmla="*/ 152327 h 190603"/>
              <a:gd name="connsiteX23" fmla="*/ 152 w 190496"/>
              <a:gd name="connsiteY23" fmla="*/ 131333 h 190603"/>
              <a:gd name="connsiteX24" fmla="*/ 21146 w 190496"/>
              <a:gd name="connsiteY24" fmla="*/ 105002 h 190603"/>
              <a:gd name="connsiteX25" fmla="*/ 41686 w 190496"/>
              <a:gd name="connsiteY25" fmla="*/ 112927 h 190603"/>
              <a:gd name="connsiteX26" fmla="*/ 58393 w 190496"/>
              <a:gd name="connsiteY26" fmla="*/ 105041 h 190603"/>
              <a:gd name="connsiteX27" fmla="*/ 65860 w 190496"/>
              <a:gd name="connsiteY27" fmla="*/ 71065 h 190603"/>
              <a:gd name="connsiteX28" fmla="*/ 56421 w 190496"/>
              <a:gd name="connsiteY28" fmla="*/ 60302 h 190603"/>
              <a:gd name="connsiteX29" fmla="*/ 25494 w 190496"/>
              <a:gd name="connsiteY29" fmla="*/ 46975 h 190603"/>
              <a:gd name="connsiteX30" fmla="*/ 38821 w 190496"/>
              <a:gd name="connsiteY30" fmla="*/ 16048 h 190603"/>
              <a:gd name="connsiteX31" fmla="*/ 69748 w 190496"/>
              <a:gd name="connsiteY31" fmla="*/ 29375 h 190603"/>
              <a:gd name="connsiteX32" fmla="*/ 67508 w 190496"/>
              <a:gd name="connsiteY32" fmla="*/ 51272 h 190603"/>
              <a:gd name="connsiteX33" fmla="*/ 76871 w 190496"/>
              <a:gd name="connsiteY33" fmla="*/ 61940 h 190603"/>
              <a:gd name="connsiteX34" fmla="*/ 95245 w 190496"/>
              <a:gd name="connsiteY34" fmla="*/ 57225 h 190603"/>
              <a:gd name="connsiteX35" fmla="*/ 108904 w 190496"/>
              <a:gd name="connsiteY35" fmla="*/ 59749 h 190603"/>
              <a:gd name="connsiteX36" fmla="*/ 120762 w 190496"/>
              <a:gd name="connsiteY36" fmla="*/ 40128 h 190603"/>
              <a:gd name="connsiteX37" fmla="*/ 121792 w 190496"/>
              <a:gd name="connsiteY37" fmla="*/ 6468 h 190603"/>
              <a:gd name="connsiteX38" fmla="*/ 155453 w 190496"/>
              <a:gd name="connsiteY38" fmla="*/ 7497 h 190603"/>
              <a:gd name="connsiteX39" fmla="*/ 161920 w 190496"/>
              <a:gd name="connsiteY39" fmla="*/ 23811 h 19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6" h="190603">
                <a:moveTo>
                  <a:pt x="161920" y="23802"/>
                </a:moveTo>
                <a:cubicBezTo>
                  <a:pt x="161925" y="36953"/>
                  <a:pt x="151268" y="47619"/>
                  <a:pt x="138117" y="47624"/>
                </a:cubicBezTo>
                <a:cubicBezTo>
                  <a:pt x="136475" y="47624"/>
                  <a:pt x="134838" y="47455"/>
                  <a:pt x="133231" y="47119"/>
                </a:cubicBezTo>
                <a:lnTo>
                  <a:pt x="121039" y="67293"/>
                </a:lnTo>
                <a:cubicBezTo>
                  <a:pt x="128889" y="74499"/>
                  <a:pt x="133354" y="84669"/>
                  <a:pt x="133345" y="95325"/>
                </a:cubicBezTo>
                <a:lnTo>
                  <a:pt x="133345" y="95878"/>
                </a:lnTo>
                <a:lnTo>
                  <a:pt x="145689" y="98364"/>
                </a:lnTo>
                <a:cubicBezTo>
                  <a:pt x="151900" y="86771"/>
                  <a:pt x="166332" y="82408"/>
                  <a:pt x="177924" y="88618"/>
                </a:cubicBezTo>
                <a:cubicBezTo>
                  <a:pt x="189517" y="94828"/>
                  <a:pt x="193880" y="109260"/>
                  <a:pt x="187670" y="120853"/>
                </a:cubicBezTo>
                <a:cubicBezTo>
                  <a:pt x="181460" y="132445"/>
                  <a:pt x="167028" y="136809"/>
                  <a:pt x="155435" y="130598"/>
                </a:cubicBezTo>
                <a:cubicBezTo>
                  <a:pt x="148576" y="126924"/>
                  <a:pt x="143945" y="120131"/>
                  <a:pt x="143032" y="112403"/>
                </a:cubicBezTo>
                <a:lnTo>
                  <a:pt x="130459" y="109879"/>
                </a:lnTo>
                <a:cubicBezTo>
                  <a:pt x="127179" y="117795"/>
                  <a:pt x="121336" y="124379"/>
                  <a:pt x="113866" y="128577"/>
                </a:cubicBezTo>
                <a:lnTo>
                  <a:pt x="118581" y="142979"/>
                </a:lnTo>
                <a:lnTo>
                  <a:pt x="119058" y="142979"/>
                </a:lnTo>
                <a:cubicBezTo>
                  <a:pt x="132209" y="142988"/>
                  <a:pt x="142862" y="153657"/>
                  <a:pt x="142853" y="166808"/>
                </a:cubicBezTo>
                <a:cubicBezTo>
                  <a:pt x="142844" y="179960"/>
                  <a:pt x="132175" y="190613"/>
                  <a:pt x="119023" y="190604"/>
                </a:cubicBezTo>
                <a:cubicBezTo>
                  <a:pt x="105872" y="190594"/>
                  <a:pt x="95219" y="179925"/>
                  <a:pt x="95228" y="166774"/>
                </a:cubicBezTo>
                <a:cubicBezTo>
                  <a:pt x="95233" y="159161"/>
                  <a:pt x="98879" y="152009"/>
                  <a:pt x="105037" y="147532"/>
                </a:cubicBezTo>
                <a:lnTo>
                  <a:pt x="100312" y="133092"/>
                </a:lnTo>
                <a:cubicBezTo>
                  <a:pt x="86521" y="134951"/>
                  <a:pt x="72815" y="129132"/>
                  <a:pt x="64575" y="117918"/>
                </a:cubicBezTo>
                <a:lnTo>
                  <a:pt x="47477" y="125996"/>
                </a:lnTo>
                <a:cubicBezTo>
                  <a:pt x="48951" y="139064"/>
                  <a:pt x="39552" y="150853"/>
                  <a:pt x="26483" y="152327"/>
                </a:cubicBezTo>
                <a:cubicBezTo>
                  <a:pt x="13415" y="153801"/>
                  <a:pt x="1626" y="144401"/>
                  <a:pt x="152" y="131333"/>
                </a:cubicBezTo>
                <a:cubicBezTo>
                  <a:pt x="-1322" y="118265"/>
                  <a:pt x="8078" y="106476"/>
                  <a:pt x="21146" y="105002"/>
                </a:cubicBezTo>
                <a:cubicBezTo>
                  <a:pt x="28876" y="104130"/>
                  <a:pt x="36545" y="107089"/>
                  <a:pt x="41686" y="112927"/>
                </a:cubicBezTo>
                <a:lnTo>
                  <a:pt x="58393" y="105041"/>
                </a:lnTo>
                <a:cubicBezTo>
                  <a:pt x="55275" y="93173"/>
                  <a:pt x="58053" y="80531"/>
                  <a:pt x="65860" y="71065"/>
                </a:cubicBezTo>
                <a:lnTo>
                  <a:pt x="56421" y="60302"/>
                </a:lnTo>
                <a:cubicBezTo>
                  <a:pt x="44201" y="65162"/>
                  <a:pt x="30354" y="59195"/>
                  <a:pt x="25494" y="46975"/>
                </a:cubicBezTo>
                <a:cubicBezTo>
                  <a:pt x="20634" y="34755"/>
                  <a:pt x="26601" y="20908"/>
                  <a:pt x="38821" y="16048"/>
                </a:cubicBezTo>
                <a:cubicBezTo>
                  <a:pt x="51041" y="11188"/>
                  <a:pt x="64888" y="17155"/>
                  <a:pt x="69748" y="29375"/>
                </a:cubicBezTo>
                <a:cubicBezTo>
                  <a:pt x="72622" y="36602"/>
                  <a:pt x="71786" y="44777"/>
                  <a:pt x="67508" y="51272"/>
                </a:cubicBezTo>
                <a:lnTo>
                  <a:pt x="76871" y="61940"/>
                </a:lnTo>
                <a:cubicBezTo>
                  <a:pt x="82498" y="58837"/>
                  <a:pt x="88820" y="57215"/>
                  <a:pt x="95245" y="57225"/>
                </a:cubicBezTo>
                <a:cubicBezTo>
                  <a:pt x="100055" y="57225"/>
                  <a:pt x="104675" y="58120"/>
                  <a:pt x="108904" y="59749"/>
                </a:cubicBezTo>
                <a:lnTo>
                  <a:pt x="120762" y="40128"/>
                </a:lnTo>
                <a:cubicBezTo>
                  <a:pt x="111752" y="30548"/>
                  <a:pt x="112213" y="15478"/>
                  <a:pt x="121792" y="6468"/>
                </a:cubicBezTo>
                <a:cubicBezTo>
                  <a:pt x="131372" y="-2543"/>
                  <a:pt x="146442" y="-2082"/>
                  <a:pt x="155453" y="7497"/>
                </a:cubicBezTo>
                <a:cubicBezTo>
                  <a:pt x="159607" y="11914"/>
                  <a:pt x="161920" y="17748"/>
                  <a:pt x="161920" y="23811"/>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99E67BC6-7901-7A4B-44AE-B6F12DD0C274}"/>
              </a:ext>
            </a:extLst>
          </p:cNvPr>
          <p:cNvSpPr txBox="1">
            <a:spLocks/>
          </p:cNvSpPr>
          <p:nvPr/>
        </p:nvSpPr>
        <p:spPr>
          <a:xfrm>
            <a:off x="9272985" y="3300831"/>
            <a:ext cx="1007852" cy="397907"/>
          </a:xfrm>
          <a:prstGeom prst="roundRect">
            <a:avLst>
              <a:gd name="adj" fmla="val 12809"/>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algn="ctr" defTabSz="491019" fontAlgn="base">
              <a:spcBef>
                <a:spcPct val="0"/>
              </a:spcBef>
              <a:spcAft>
                <a:spcPct val="0"/>
              </a:spcAft>
              <a:defRPr sz="1600">
                <a:ln w="3175">
                  <a:noFill/>
                </a:ln>
                <a:solidFill>
                  <a:srgbClr val="FEFFFE"/>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Segoe UI Semibold"/>
                <a:ea typeface="+mn-ea"/>
                <a:cs typeface="+mn-cs"/>
              </a:rPr>
              <a:t>Agents</a:t>
            </a:r>
          </a:p>
        </p:txBody>
      </p:sp>
      <p:sp>
        <p:nvSpPr>
          <p:cNvPr id="14" name="TextBox 13">
            <a:extLst>
              <a:ext uri="{FF2B5EF4-FFF2-40B4-BE49-F238E27FC236}">
                <a16:creationId xmlns:a16="http://schemas.microsoft.com/office/drawing/2014/main" id="{DBCF058A-38ED-9AB0-709C-5C130531B177}"/>
              </a:ext>
            </a:extLst>
          </p:cNvPr>
          <p:cNvSpPr txBox="1"/>
          <p:nvPr/>
        </p:nvSpPr>
        <p:spPr>
          <a:xfrm>
            <a:off x="8149222" y="4232366"/>
            <a:ext cx="3255378" cy="1231106"/>
          </a:xfrm>
          <a:prstGeom prst="rect">
            <a:avLst/>
          </a:prstGeom>
          <a:noFill/>
        </p:spPr>
        <p:txBody>
          <a:bodyPr wrap="square" lIns="0" tIns="0" rIns="0" bIns="0" rtlCol="0" anchor="t">
            <a:spAutoFit/>
          </a:bodyPr>
          <a:lstStyle>
            <a:defPPr>
              <a:defRPr lang="en-US"/>
            </a:defPPr>
            <a:lvl1pPr algn="ctr" defTabSz="932472" fontAlgn="base">
              <a:spcBef>
                <a:spcPts val="300"/>
              </a:spcBef>
              <a:spcAft>
                <a:spcPts val="1200"/>
              </a:spcAft>
              <a:defRPr sz="1600">
                <a:ea typeface="Segoe UI" pitchFamily="34" charset="0"/>
                <a:cs typeface="Segoe UI" pitchFamily="34" charset="0"/>
              </a:defRPr>
            </a:lvl1pPr>
          </a:lstStyle>
          <a:p>
            <a:pPr marL="0" marR="0" lvl="0" indent="0" algn="ctr" defTabSz="932472" rtl="0" eaLnBrk="1" fontAlgn="base" latinLnBrk="0" hangingPunct="1">
              <a:lnSpc>
                <a:spcPct val="100000"/>
              </a:lnSpc>
              <a:spcBef>
                <a:spcPts val="300"/>
              </a:spcBef>
              <a:spcAft>
                <a:spcPts val="12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Customize and expand Copilot’s capabilities with agents to run your business processes</a:t>
            </a:r>
          </a:p>
        </p:txBody>
      </p:sp>
      <p:sp>
        <p:nvSpPr>
          <p:cNvPr id="4" name="Slide Number Placeholder 5">
            <a:extLst>
              <a:ext uri="{FF2B5EF4-FFF2-40B4-BE49-F238E27FC236}">
                <a16:creationId xmlns:a16="http://schemas.microsoft.com/office/drawing/2014/main" id="{12FF5375-3A88-560D-D52D-22FA83952207}"/>
              </a:ext>
            </a:extLst>
          </p:cNvPr>
          <p:cNvSpPr txBox="1">
            <a:spLocks/>
          </p:cNvSpPr>
          <p:nvPr/>
        </p:nvSpPr>
        <p:spPr>
          <a:xfrm>
            <a:off x="11738235" y="6578957"/>
            <a:ext cx="24765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8785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anim calcmode="lin" valueType="num">
                                      <p:cBhvr>
                                        <p:cTn id="11" dur="500" fill="hold"/>
                                        <p:tgtEl>
                                          <p:spTgt spid="5"/>
                                        </p:tgtEl>
                                        <p:attrNameLst>
                                          <p:attrName>ppt_x</p:attrName>
                                        </p:attrNameLst>
                                      </p:cBhvr>
                                      <p:tavLst>
                                        <p:tav tm="0">
                                          <p:val>
                                            <p:strVal val="#ppt_x"/>
                                          </p:val>
                                        </p:tav>
                                        <p:tav tm="100000">
                                          <p:val>
                                            <p:strVal val="#ppt_x"/>
                                          </p:val>
                                        </p:tav>
                                      </p:tavLst>
                                    </p:anim>
                                    <p:anim calcmode="lin" valueType="num">
                                      <p:cBhvr>
                                        <p:cTn id="12" dur="500" fill="hold"/>
                                        <p:tgtEl>
                                          <p:spTgt spid="5"/>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anim calcmode="lin" valueType="num">
                                      <p:cBhvr>
                                        <p:cTn id="16" dur="500" fill="hold"/>
                                        <p:tgtEl>
                                          <p:spTgt spid="47"/>
                                        </p:tgtEl>
                                        <p:attrNameLst>
                                          <p:attrName>ppt_x</p:attrName>
                                        </p:attrNameLst>
                                      </p:cBhvr>
                                      <p:tavLst>
                                        <p:tav tm="0">
                                          <p:val>
                                            <p:strVal val="#ppt_x"/>
                                          </p:val>
                                        </p:tav>
                                        <p:tav tm="100000">
                                          <p:val>
                                            <p:strVal val="#ppt_x"/>
                                          </p:val>
                                        </p:tav>
                                      </p:tavLst>
                                    </p:anim>
                                    <p:anim calcmode="lin" valueType="num">
                                      <p:cBhvr>
                                        <p:cTn id="17" dur="500" fill="hold"/>
                                        <p:tgtEl>
                                          <p:spTgt spid="47"/>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anim calcmode="lin" valueType="num">
                                      <p:cBhvr>
                                        <p:cTn id="21" dur="500" fill="hold"/>
                                        <p:tgtEl>
                                          <p:spTgt spid="46"/>
                                        </p:tgtEl>
                                        <p:attrNameLst>
                                          <p:attrName>ppt_x</p:attrName>
                                        </p:attrNameLst>
                                      </p:cBhvr>
                                      <p:tavLst>
                                        <p:tav tm="0">
                                          <p:val>
                                            <p:strVal val="#ppt_x"/>
                                          </p:val>
                                        </p:tav>
                                        <p:tav tm="100000">
                                          <p:val>
                                            <p:strVal val="#ppt_x"/>
                                          </p:val>
                                        </p:tav>
                                      </p:tavLst>
                                    </p:anim>
                                    <p:anim calcmode="lin" valueType="num">
                                      <p:cBhvr>
                                        <p:cTn id="22" dur="500" fill="hold"/>
                                        <p:tgtEl>
                                          <p:spTgt spid="46"/>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anim calcmode="lin" valueType="num">
                                      <p:cBhvr>
                                        <p:cTn id="26" dur="500" fill="hold"/>
                                        <p:tgtEl>
                                          <p:spTgt spid="32"/>
                                        </p:tgtEl>
                                        <p:attrNameLst>
                                          <p:attrName>ppt_x</p:attrName>
                                        </p:attrNameLst>
                                      </p:cBhvr>
                                      <p:tavLst>
                                        <p:tav tm="0">
                                          <p:val>
                                            <p:strVal val="#ppt_x"/>
                                          </p:val>
                                        </p:tav>
                                        <p:tav tm="100000">
                                          <p:val>
                                            <p:strVal val="#ppt_x"/>
                                          </p:val>
                                        </p:tav>
                                      </p:tavLst>
                                    </p:anim>
                                    <p:anim calcmode="lin" valueType="num">
                                      <p:cBhvr>
                                        <p:cTn id="27" dur="500" fill="hold"/>
                                        <p:tgtEl>
                                          <p:spTgt spid="32"/>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anim calcmode="lin" valueType="num">
                                      <p:cBhvr>
                                        <p:cTn id="31" dur="500" fill="hold"/>
                                        <p:tgtEl>
                                          <p:spTgt spid="48"/>
                                        </p:tgtEl>
                                        <p:attrNameLst>
                                          <p:attrName>ppt_x</p:attrName>
                                        </p:attrNameLst>
                                      </p:cBhvr>
                                      <p:tavLst>
                                        <p:tav tm="0">
                                          <p:val>
                                            <p:strVal val="#ppt_x"/>
                                          </p:val>
                                        </p:tav>
                                        <p:tav tm="100000">
                                          <p:val>
                                            <p:strVal val="#ppt_x"/>
                                          </p:val>
                                        </p:tav>
                                      </p:tavLst>
                                    </p:anim>
                                    <p:anim calcmode="lin" valueType="num">
                                      <p:cBhvr>
                                        <p:cTn id="32" dur="500" fill="hold"/>
                                        <p:tgtEl>
                                          <p:spTgt spid="48"/>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anim calcmode="lin" valueType="num">
                                      <p:cBhvr>
                                        <p:cTn id="36" dur="500" fill="hold"/>
                                        <p:tgtEl>
                                          <p:spTgt spid="51"/>
                                        </p:tgtEl>
                                        <p:attrNameLst>
                                          <p:attrName>ppt_x</p:attrName>
                                        </p:attrNameLst>
                                      </p:cBhvr>
                                      <p:tavLst>
                                        <p:tav tm="0">
                                          <p:val>
                                            <p:strVal val="#ppt_x"/>
                                          </p:val>
                                        </p:tav>
                                        <p:tav tm="100000">
                                          <p:val>
                                            <p:strVal val="#ppt_x"/>
                                          </p:val>
                                        </p:tav>
                                      </p:tavLst>
                                    </p:anim>
                                    <p:anim calcmode="lin" valueType="num">
                                      <p:cBhvr>
                                        <p:cTn id="37" dur="500" fill="hold"/>
                                        <p:tgtEl>
                                          <p:spTgt spid="51"/>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anim calcmode="lin" valueType="num">
                                      <p:cBhvr>
                                        <p:cTn id="41" dur="500" fill="hold"/>
                                        <p:tgtEl>
                                          <p:spTgt spid="53"/>
                                        </p:tgtEl>
                                        <p:attrNameLst>
                                          <p:attrName>ppt_x</p:attrName>
                                        </p:attrNameLst>
                                      </p:cBhvr>
                                      <p:tavLst>
                                        <p:tav tm="0">
                                          <p:val>
                                            <p:strVal val="#ppt_x"/>
                                          </p:val>
                                        </p:tav>
                                        <p:tav tm="100000">
                                          <p:val>
                                            <p:strVal val="#ppt_x"/>
                                          </p:val>
                                        </p:tav>
                                      </p:tavLst>
                                    </p:anim>
                                    <p:anim calcmode="lin" valueType="num">
                                      <p:cBhvr>
                                        <p:cTn id="42" dur="500" fill="hold"/>
                                        <p:tgtEl>
                                          <p:spTgt spid="53"/>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anim calcmode="lin" valueType="num">
                                      <p:cBhvr>
                                        <p:cTn id="46" dur="500" fill="hold"/>
                                        <p:tgtEl>
                                          <p:spTgt spid="57"/>
                                        </p:tgtEl>
                                        <p:attrNameLst>
                                          <p:attrName>ppt_x</p:attrName>
                                        </p:attrNameLst>
                                      </p:cBhvr>
                                      <p:tavLst>
                                        <p:tav tm="0">
                                          <p:val>
                                            <p:strVal val="#ppt_x"/>
                                          </p:val>
                                        </p:tav>
                                        <p:tav tm="100000">
                                          <p:val>
                                            <p:strVal val="#ppt_x"/>
                                          </p:val>
                                        </p:tav>
                                      </p:tavLst>
                                    </p:anim>
                                    <p:anim calcmode="lin" valueType="num">
                                      <p:cBhvr>
                                        <p:cTn id="47" dur="500" fill="hold"/>
                                        <p:tgtEl>
                                          <p:spTgt spid="57"/>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anim calcmode="lin" valueType="num">
                                      <p:cBhvr>
                                        <p:cTn id="51" dur="500" fill="hold"/>
                                        <p:tgtEl>
                                          <p:spTgt spid="59"/>
                                        </p:tgtEl>
                                        <p:attrNameLst>
                                          <p:attrName>ppt_x</p:attrName>
                                        </p:attrNameLst>
                                      </p:cBhvr>
                                      <p:tavLst>
                                        <p:tav tm="0">
                                          <p:val>
                                            <p:strVal val="#ppt_x"/>
                                          </p:val>
                                        </p:tav>
                                        <p:tav tm="100000">
                                          <p:val>
                                            <p:strVal val="#ppt_x"/>
                                          </p:val>
                                        </p:tav>
                                      </p:tavLst>
                                    </p:anim>
                                    <p:anim calcmode="lin" valueType="num">
                                      <p:cBhvr>
                                        <p:cTn id="52" dur="500" fill="hold"/>
                                        <p:tgtEl>
                                          <p:spTgt spid="59"/>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anim calcmode="lin" valueType="num">
                                      <p:cBhvr>
                                        <p:cTn id="56" dur="500" fill="hold"/>
                                        <p:tgtEl>
                                          <p:spTgt spid="60"/>
                                        </p:tgtEl>
                                        <p:attrNameLst>
                                          <p:attrName>ppt_x</p:attrName>
                                        </p:attrNameLst>
                                      </p:cBhvr>
                                      <p:tavLst>
                                        <p:tav tm="0">
                                          <p:val>
                                            <p:strVal val="#ppt_x"/>
                                          </p:val>
                                        </p:tav>
                                        <p:tav tm="100000">
                                          <p:val>
                                            <p:strVal val="#ppt_x"/>
                                          </p:val>
                                        </p:tav>
                                      </p:tavLst>
                                    </p:anim>
                                    <p:anim calcmode="lin" valueType="num">
                                      <p:cBhvr>
                                        <p:cTn id="57" dur="500" fill="hold"/>
                                        <p:tgtEl>
                                          <p:spTgt spid="60"/>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anim calcmode="lin" valueType="num">
                                      <p:cBhvr>
                                        <p:cTn id="61" dur="500" fill="hold"/>
                                        <p:tgtEl>
                                          <p:spTgt spid="61"/>
                                        </p:tgtEl>
                                        <p:attrNameLst>
                                          <p:attrName>ppt_x</p:attrName>
                                        </p:attrNameLst>
                                      </p:cBhvr>
                                      <p:tavLst>
                                        <p:tav tm="0">
                                          <p:val>
                                            <p:strVal val="#ppt_x"/>
                                          </p:val>
                                        </p:tav>
                                        <p:tav tm="100000">
                                          <p:val>
                                            <p:strVal val="#ppt_x"/>
                                          </p:val>
                                        </p:tav>
                                      </p:tavLst>
                                    </p:anim>
                                    <p:anim calcmode="lin" valueType="num">
                                      <p:cBhvr>
                                        <p:cTn id="62" dur="500" fill="hold"/>
                                        <p:tgtEl>
                                          <p:spTgt spid="61"/>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anim calcmode="lin" valueType="num">
                                      <p:cBhvr>
                                        <p:cTn id="66" dur="500" fill="hold"/>
                                        <p:tgtEl>
                                          <p:spTgt spid="62"/>
                                        </p:tgtEl>
                                        <p:attrNameLst>
                                          <p:attrName>ppt_x</p:attrName>
                                        </p:attrNameLst>
                                      </p:cBhvr>
                                      <p:tavLst>
                                        <p:tav tm="0">
                                          <p:val>
                                            <p:strVal val="#ppt_x"/>
                                          </p:val>
                                        </p:tav>
                                        <p:tav tm="100000">
                                          <p:val>
                                            <p:strVal val="#ppt_x"/>
                                          </p:val>
                                        </p:tav>
                                      </p:tavLst>
                                    </p:anim>
                                    <p:anim calcmode="lin" valueType="num">
                                      <p:cBhvr>
                                        <p:cTn id="67" dur="500" fill="hold"/>
                                        <p:tgtEl>
                                          <p:spTgt spid="62"/>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anim calcmode="lin" valueType="num">
                                      <p:cBhvr>
                                        <p:cTn id="71" dur="500" fill="hold"/>
                                        <p:tgtEl>
                                          <p:spTgt spid="63"/>
                                        </p:tgtEl>
                                        <p:attrNameLst>
                                          <p:attrName>ppt_x</p:attrName>
                                        </p:attrNameLst>
                                      </p:cBhvr>
                                      <p:tavLst>
                                        <p:tav tm="0">
                                          <p:val>
                                            <p:strVal val="#ppt_x"/>
                                          </p:val>
                                        </p:tav>
                                        <p:tav tm="100000">
                                          <p:val>
                                            <p:strVal val="#ppt_x"/>
                                          </p:val>
                                        </p:tav>
                                      </p:tavLst>
                                    </p:anim>
                                    <p:anim calcmode="lin" valueType="num">
                                      <p:cBhvr>
                                        <p:cTn id="72" dur="500" fill="hold"/>
                                        <p:tgtEl>
                                          <p:spTgt spid="63"/>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anim calcmode="lin" valueType="num">
                                      <p:cBhvr>
                                        <p:cTn id="76" dur="500" fill="hold"/>
                                        <p:tgtEl>
                                          <p:spTgt spid="64"/>
                                        </p:tgtEl>
                                        <p:attrNameLst>
                                          <p:attrName>ppt_x</p:attrName>
                                        </p:attrNameLst>
                                      </p:cBhvr>
                                      <p:tavLst>
                                        <p:tav tm="0">
                                          <p:val>
                                            <p:strVal val="#ppt_x"/>
                                          </p:val>
                                        </p:tav>
                                        <p:tav tm="100000">
                                          <p:val>
                                            <p:strVal val="#ppt_x"/>
                                          </p:val>
                                        </p:tav>
                                      </p:tavLst>
                                    </p:anim>
                                    <p:anim calcmode="lin" valueType="num">
                                      <p:cBhvr>
                                        <p:cTn id="77" dur="500" fill="hold"/>
                                        <p:tgtEl>
                                          <p:spTgt spid="64"/>
                                        </p:tgtEl>
                                        <p:attrNameLst>
                                          <p:attrName>ppt_y</p:attrName>
                                        </p:attrNameLst>
                                      </p:cBhvr>
                                      <p:tavLst>
                                        <p:tav tm="0">
                                          <p:val>
                                            <p:strVal val="#ppt_y-.1"/>
                                          </p:val>
                                        </p:tav>
                                        <p:tav tm="100000">
                                          <p:val>
                                            <p:strVal val="#ppt_y"/>
                                          </p:val>
                                        </p:tav>
                                      </p:tavLst>
                                    </p:anim>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fade">
                                      <p:cBhvr>
                                        <p:cTn id="99" dur="250"/>
                                        <p:tgtEl>
                                          <p:spTgt spid="65"/>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65"/>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250"/>
                                        <p:tgtEl>
                                          <p:spTgt spid="66"/>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66"/>
                                        </p:tgtEl>
                                        <p:attrNameLst>
                                          <p:attrName>ppt_x</p:attrName>
                                          <p:attrName>ppt_y</p:attrName>
                                        </p:attrNameLst>
                                      </p:cBhvr>
                                      <p:rCtr x="0" y="-1944"/>
                                    </p:animMotion>
                                  </p:childTnLst>
                                </p:cTn>
                              </p:par>
                            </p:childTnLst>
                          </p:cTn>
                        </p:par>
                        <p:par>
                          <p:cTn id="107" fill="hold">
                            <p:stCondLst>
                              <p:cond delay="1000"/>
                            </p:stCondLst>
                            <p:childTnLst>
                              <p:par>
                                <p:cTn id="108" presetID="22" presetClass="entr" presetSubtype="1" fill="hold" grpId="0" nodeType="afterEffect">
                                  <p:stCondLst>
                                    <p:cond delay="0"/>
                                  </p:stCondLst>
                                  <p:childTnLst>
                                    <p:set>
                                      <p:cBhvr>
                                        <p:cTn id="109" dur="1" fill="hold">
                                          <p:stCondLst>
                                            <p:cond delay="0"/>
                                          </p:stCondLst>
                                        </p:cTn>
                                        <p:tgtEl>
                                          <p:spTgt spid="14"/>
                                        </p:tgtEl>
                                        <p:attrNameLst>
                                          <p:attrName>style.visibility</p:attrName>
                                        </p:attrNameLst>
                                      </p:cBhvr>
                                      <p:to>
                                        <p:strVal val="visible"/>
                                      </p:to>
                                    </p:set>
                                    <p:animEffect transition="in" filter="wipe(up)">
                                      <p:cBhvr>
                                        <p:cTn id="110" dur="500"/>
                                        <p:tgtEl>
                                          <p:spTgt spid="14"/>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wipe(up)">
                                      <p:cBhvr>
                                        <p:cTn id="113" dur="500"/>
                                        <p:tgtEl>
                                          <p:spTgt spid="16"/>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17"/>
                                        </p:tgtEl>
                                        <p:attrNameLst>
                                          <p:attrName>style.visibility</p:attrName>
                                        </p:attrNameLst>
                                      </p:cBhvr>
                                      <p:to>
                                        <p:strVal val="visible"/>
                                      </p:to>
                                    </p:set>
                                    <p:animEffect transition="in" filter="wipe(up)">
                                      <p:cBhvr>
                                        <p:cTn id="116" dur="500"/>
                                        <p:tgtEl>
                                          <p:spTgt spid="17"/>
                                        </p:tgtEl>
                                      </p:cBhvr>
                                    </p:animEffect>
                                  </p:childTnLst>
                                </p:cTn>
                              </p:par>
                            </p:childTnLst>
                          </p:cTn>
                        </p:par>
                        <p:par>
                          <p:cTn id="117" fill="hold">
                            <p:stCondLst>
                              <p:cond delay="1500"/>
                            </p:stCondLst>
                            <p:childTnLst>
                              <p:par>
                                <p:cTn id="118" presetID="22" presetClass="entr" presetSubtype="1" fill="hold" nodeType="afterEffect">
                                  <p:stCondLst>
                                    <p:cond delay="0"/>
                                  </p:stCondLst>
                                  <p:childTnLst>
                                    <p:set>
                                      <p:cBhvr>
                                        <p:cTn id="119" dur="1" fill="hold">
                                          <p:stCondLst>
                                            <p:cond delay="0"/>
                                          </p:stCondLst>
                                        </p:cTn>
                                        <p:tgtEl>
                                          <p:spTgt spid="67"/>
                                        </p:tgtEl>
                                        <p:attrNameLst>
                                          <p:attrName>style.visibility</p:attrName>
                                        </p:attrNameLst>
                                      </p:cBhvr>
                                      <p:to>
                                        <p:strVal val="visible"/>
                                      </p:to>
                                    </p:set>
                                    <p:animEffect transition="in" filter="wipe(up)">
                                      <p:cBhvr>
                                        <p:cTn id="120" dur="500"/>
                                        <p:tgtEl>
                                          <p:spTgt spid="67"/>
                                        </p:tgtEl>
                                      </p:cBhvr>
                                    </p:animEffect>
                                  </p:childTnLst>
                                </p:cTn>
                              </p:par>
                            </p:childTnLst>
                          </p:cTn>
                        </p:par>
                        <p:par>
                          <p:cTn id="121" fill="hold">
                            <p:stCondLst>
                              <p:cond delay="2000"/>
                            </p:stCondLst>
                            <p:childTnLst>
                              <p:par>
                                <p:cTn id="122" presetID="22" presetClass="entr" presetSubtype="1" fill="hold" nodeType="afterEffect">
                                  <p:stCondLst>
                                    <p:cond delay="0"/>
                                  </p:stCondLst>
                                  <p:childTnLst>
                                    <p:set>
                                      <p:cBhvr>
                                        <p:cTn id="123" dur="1" fill="hold">
                                          <p:stCondLst>
                                            <p:cond delay="0"/>
                                          </p:stCondLst>
                                        </p:cTn>
                                        <p:tgtEl>
                                          <p:spTgt spid="68"/>
                                        </p:tgtEl>
                                        <p:attrNameLst>
                                          <p:attrName>style.visibility</p:attrName>
                                        </p:attrNameLst>
                                      </p:cBhvr>
                                      <p:to>
                                        <p:strVal val="visible"/>
                                      </p:to>
                                    </p:set>
                                    <p:animEffect transition="in" filter="wipe(up)">
                                      <p:cBhvr>
                                        <p:cTn id="1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3" grpId="0" animBg="1"/>
      <p:bldP spid="57" grpId="0" animBg="1"/>
      <p:bldP spid="59" grpId="0" animBg="1"/>
      <p:bldP spid="62" grpId="0" animBg="1"/>
      <p:bldP spid="63" grpId="0" animBg="1"/>
      <p:bldP spid="64" grpId="0" animBg="1"/>
      <p:bldP spid="41" grpId="0" animBg="1"/>
      <p:bldP spid="42" grpId="0" animBg="1"/>
      <p:bldP spid="9" grpId="0" animBg="1"/>
      <p:bldP spid="5" grpId="0" animBg="1"/>
      <p:bldP spid="46" grpId="0" animBg="1"/>
      <p:bldP spid="61" grpId="0" animBg="1"/>
      <p:bldP spid="37" grpId="0" animBg="1"/>
      <p:bldP spid="47" grpId="0" animBg="1"/>
      <p:bldP spid="11" grpId="0" animBg="1"/>
      <p:bldP spid="17" grpId="0"/>
      <p:bldP spid="65" grpId="0" animBg="1"/>
      <p:bldP spid="65" grpId="1" animBg="1"/>
      <p:bldP spid="8" grpId="0" animBg="1"/>
      <p:bldP spid="16" grpId="0"/>
      <p:bldP spid="66" grpId="0" animBg="1"/>
      <p:bldP spid="66" grpId="1" animBg="1"/>
      <p:bldP spid="60" grpId="0" animBg="1"/>
      <p:bldP spid="10"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B39AC6-F968-260F-A4BF-F1396F78FB0F}"/>
              </a:ext>
              <a:ext uri="{C183D7F6-B498-43B3-948B-1728B52AA6E4}">
                <adec:decorative xmlns:adec="http://schemas.microsoft.com/office/drawing/2017/decorative" val="1"/>
              </a:ext>
            </a:extLst>
          </p:cNvPr>
          <p:cNvSpPr/>
          <p:nvPr/>
        </p:nvSpPr>
        <p:spPr bwMode="auto">
          <a:xfrm>
            <a:off x="292894" y="1198882"/>
            <a:ext cx="11606212" cy="5210710"/>
          </a:xfrm>
          <a:prstGeom prst="roundRect">
            <a:avLst>
              <a:gd name="adj" fmla="val 31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6" name="Rectangle: Rounded Corners 55">
            <a:extLst>
              <a:ext uri="{FF2B5EF4-FFF2-40B4-BE49-F238E27FC236}">
                <a16:creationId xmlns:a16="http://schemas.microsoft.com/office/drawing/2014/main" id="{C31D7C66-A604-8B9E-B16B-68511828F1AB}"/>
              </a:ext>
              <a:ext uri="{C183D7F6-B498-43B3-948B-1728B52AA6E4}">
                <adec:decorative xmlns:adec="http://schemas.microsoft.com/office/drawing/2017/decorative" val="1"/>
              </a:ext>
            </a:extLst>
          </p:cNvPr>
          <p:cNvSpPr/>
          <p:nvPr/>
        </p:nvSpPr>
        <p:spPr bwMode="auto">
          <a:xfrm>
            <a:off x="2112320" y="2691313"/>
            <a:ext cx="2308421" cy="3013868"/>
          </a:xfrm>
          <a:prstGeom prst="roundRect">
            <a:avLst>
              <a:gd name="adj" fmla="val 7700"/>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8A030A52-B03D-6120-BE97-4DCD8B5D38BB}"/>
              </a:ext>
              <a:ext uri="{C183D7F6-B498-43B3-948B-1728B52AA6E4}">
                <adec:decorative xmlns:adec="http://schemas.microsoft.com/office/drawing/2017/decorative" val="1"/>
              </a:ext>
            </a:extLst>
          </p:cNvPr>
          <p:cNvSpPr/>
          <p:nvPr/>
        </p:nvSpPr>
        <p:spPr bwMode="auto">
          <a:xfrm>
            <a:off x="7770537" y="2110742"/>
            <a:ext cx="2307010" cy="3594439"/>
          </a:xfrm>
          <a:prstGeom prst="roundRect">
            <a:avLst>
              <a:gd name="adj" fmla="val 7700"/>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8423EA08-8A31-4485-13DD-BCBB70AE6DBC}"/>
              </a:ext>
              <a:ext uri="{C183D7F6-B498-43B3-948B-1728B52AA6E4}">
                <adec:decorative xmlns:adec="http://schemas.microsoft.com/office/drawing/2017/decorative" val="1"/>
              </a:ext>
            </a:extLst>
          </p:cNvPr>
          <p:cNvSpPr/>
          <p:nvPr/>
        </p:nvSpPr>
        <p:spPr bwMode="auto">
          <a:xfrm>
            <a:off x="4941429" y="2430056"/>
            <a:ext cx="2308421" cy="3275125"/>
          </a:xfrm>
          <a:prstGeom prst="roundRect">
            <a:avLst>
              <a:gd name="adj" fmla="val 7700"/>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5EB60FD-FB86-BB38-D0E7-72296385EFD1}"/>
              </a:ext>
            </a:extLst>
          </p:cNvPr>
          <p:cNvSpPr>
            <a:spLocks noGrp="1"/>
          </p:cNvSpPr>
          <p:nvPr>
            <p:ph type="title"/>
          </p:nvPr>
        </p:nvSpPr>
        <p:spPr>
          <a:xfrm>
            <a:off x="586740" y="457200"/>
            <a:ext cx="11018520" cy="584775"/>
          </a:xfrm>
        </p:spPr>
        <p:txBody>
          <a:bodyPr vert="horz"/>
          <a:lstStyle/>
          <a:p>
            <a:pPr algn="ctr" defTabSz="914400" fontAlgn="base">
              <a:lnSpc>
                <a:spcPct val="95000"/>
              </a:lnSpc>
              <a:spcAft>
                <a:spcPts val="1200"/>
              </a:spcAft>
              <a:defRPr/>
            </a:pPr>
            <a:r>
              <a:rPr lang="en-US" sz="4000" b="1"/>
              <a:t>What are agents?</a:t>
            </a:r>
          </a:p>
        </p:txBody>
      </p:sp>
      <p:sp>
        <p:nvSpPr>
          <p:cNvPr id="6" name="TextBox 5">
            <a:extLst>
              <a:ext uri="{FF2B5EF4-FFF2-40B4-BE49-F238E27FC236}">
                <a16:creationId xmlns:a16="http://schemas.microsoft.com/office/drawing/2014/main" id="{167DF518-BFD5-700F-E612-FE8071A9766D}"/>
              </a:ext>
            </a:extLst>
          </p:cNvPr>
          <p:cNvSpPr txBox="1"/>
          <p:nvPr/>
        </p:nvSpPr>
        <p:spPr>
          <a:xfrm>
            <a:off x="753890" y="1340881"/>
            <a:ext cx="1068422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Agents uses AI to automate and execute business processes, working</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78D4"/>
                </a:solidFill>
                <a:effectLst/>
                <a:uLnTx/>
                <a:uFillTx/>
                <a:latin typeface="Segoe UI Semibold"/>
                <a:ea typeface="+mn-ea"/>
                <a:cs typeface="+mn-cs"/>
              </a:rPr>
              <a:t>alongside or on behalf of a person, team or organization</a:t>
            </a:r>
          </a:p>
        </p:txBody>
      </p:sp>
      <p:grpSp>
        <p:nvGrpSpPr>
          <p:cNvPr id="4" name="Group 3" descr="A Ombré color effect from light pink to dark, where from the left as light pink is title as &quot;Simple&quot; and from the right as dark pink is title as &quot;Advanced&quot;">
            <a:extLst>
              <a:ext uri="{FF2B5EF4-FFF2-40B4-BE49-F238E27FC236}">
                <a16:creationId xmlns:a16="http://schemas.microsoft.com/office/drawing/2014/main" id="{8B9BFA74-2A1F-A58E-E1AF-763964262E2A}"/>
              </a:ext>
            </a:extLst>
          </p:cNvPr>
          <p:cNvGrpSpPr/>
          <p:nvPr/>
        </p:nvGrpSpPr>
        <p:grpSpPr>
          <a:xfrm>
            <a:off x="575220" y="3101342"/>
            <a:ext cx="11049399" cy="523220"/>
            <a:chOff x="575220" y="2819400"/>
            <a:chExt cx="11049399" cy="523220"/>
          </a:xfrm>
        </p:grpSpPr>
        <p:sp>
          <p:nvSpPr>
            <p:cNvPr id="17" name="Rectangle: Rounded Corners 16">
              <a:extLst>
                <a:ext uri="{FF2B5EF4-FFF2-40B4-BE49-F238E27FC236}">
                  <a16:creationId xmlns:a16="http://schemas.microsoft.com/office/drawing/2014/main" id="{2CE74A9E-07F6-D658-7A56-34ADCB89F12B}"/>
                </a:ext>
              </a:extLst>
            </p:cNvPr>
            <p:cNvSpPr/>
            <p:nvPr/>
          </p:nvSpPr>
          <p:spPr bwMode="auto">
            <a:xfrm>
              <a:off x="575220" y="2819400"/>
              <a:ext cx="11049399" cy="523220"/>
            </a:xfrm>
            <a:prstGeom prst="roundRect">
              <a:avLst>
                <a:gd name="adj" fmla="val 50000"/>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a typeface="+mn-ea"/>
                <a:cs typeface="+mn-cs"/>
              </a:endParaRPr>
            </a:p>
          </p:txBody>
        </p:sp>
        <p:sp>
          <p:nvSpPr>
            <p:cNvPr id="51" name="TextBox 50">
              <a:extLst>
                <a:ext uri="{FF2B5EF4-FFF2-40B4-BE49-F238E27FC236}">
                  <a16:creationId xmlns:a16="http://schemas.microsoft.com/office/drawing/2014/main" id="{B27FD9E1-22F7-8716-B6AB-0C8F4CA3BB7E}"/>
                </a:ext>
              </a:extLst>
            </p:cNvPr>
            <p:cNvSpPr txBox="1"/>
            <p:nvPr/>
          </p:nvSpPr>
          <p:spPr>
            <a:xfrm>
              <a:off x="775462" y="2973288"/>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Simple</a:t>
              </a:r>
            </a:p>
          </p:txBody>
        </p:sp>
        <p:sp>
          <p:nvSpPr>
            <p:cNvPr id="52" name="TextBox 51">
              <a:extLst>
                <a:ext uri="{FF2B5EF4-FFF2-40B4-BE49-F238E27FC236}">
                  <a16:creationId xmlns:a16="http://schemas.microsoft.com/office/drawing/2014/main" id="{35BD200B-7946-7F41-2E09-3C9604C71C4E}"/>
                </a:ext>
              </a:extLst>
            </p:cNvPr>
            <p:cNvSpPr txBox="1"/>
            <p:nvPr/>
          </p:nvSpPr>
          <p:spPr>
            <a:xfrm>
              <a:off x="10183129" y="2973288"/>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Advanced</a:t>
              </a:r>
            </a:p>
          </p:txBody>
        </p:sp>
      </p:grpSp>
      <p:grpSp>
        <p:nvGrpSpPr>
          <p:cNvPr id="27" name="Group 26" descr="Icon of a chat bubble">
            <a:extLst>
              <a:ext uri="{FF2B5EF4-FFF2-40B4-BE49-F238E27FC236}">
                <a16:creationId xmlns:a16="http://schemas.microsoft.com/office/drawing/2014/main" id="{31C71B46-68CF-483D-90EA-E9A9600F9144}"/>
              </a:ext>
            </a:extLst>
          </p:cNvPr>
          <p:cNvGrpSpPr/>
          <p:nvPr/>
        </p:nvGrpSpPr>
        <p:grpSpPr>
          <a:xfrm>
            <a:off x="2770858" y="2867281"/>
            <a:ext cx="991344" cy="991341"/>
            <a:chOff x="2770858" y="2585339"/>
            <a:chExt cx="991344" cy="991341"/>
          </a:xfrm>
        </p:grpSpPr>
        <p:sp>
          <p:nvSpPr>
            <p:cNvPr id="53" name="Oval 52">
              <a:extLst>
                <a:ext uri="{FF2B5EF4-FFF2-40B4-BE49-F238E27FC236}">
                  <a16:creationId xmlns:a16="http://schemas.microsoft.com/office/drawing/2014/main" id="{F368D850-8653-239C-5F11-B5113B60466C}"/>
                </a:ext>
              </a:extLst>
            </p:cNvPr>
            <p:cNvSpPr>
              <a:spLocks/>
            </p:cNvSpPr>
            <p:nvPr/>
          </p:nvSpPr>
          <p:spPr bwMode="auto">
            <a:xfrm>
              <a:off x="2770858" y="2585339"/>
              <a:ext cx="991344" cy="991341"/>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Graphic 10">
              <a:extLst>
                <a:ext uri="{FF2B5EF4-FFF2-40B4-BE49-F238E27FC236}">
                  <a16:creationId xmlns:a16="http://schemas.microsoft.com/office/drawing/2014/main" id="{B0A187B6-273B-14D1-DAE0-AEFC30498D71}"/>
                </a:ext>
              </a:extLst>
            </p:cNvPr>
            <p:cNvSpPr/>
            <p:nvPr/>
          </p:nvSpPr>
          <p:spPr>
            <a:xfrm>
              <a:off x="3073659" y="2907973"/>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59" name="TextBox 58">
            <a:extLst>
              <a:ext uri="{FF2B5EF4-FFF2-40B4-BE49-F238E27FC236}">
                <a16:creationId xmlns:a16="http://schemas.microsoft.com/office/drawing/2014/main" id="{815BF440-B050-2D72-7201-6ED12E500AEF}"/>
              </a:ext>
            </a:extLst>
          </p:cNvPr>
          <p:cNvSpPr txBox="1"/>
          <p:nvPr/>
        </p:nvSpPr>
        <p:spPr>
          <a:xfrm>
            <a:off x="2176960" y="4046825"/>
            <a:ext cx="2179140" cy="1215717"/>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Retrieval</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Retrieve information </a:t>
            </a:r>
            <a:r>
              <a:rPr kumimoji="0" lang="en-US" sz="1400" b="0" i="0" u="none" strike="noStrike" kern="1200" cap="none" spc="0" normalizeH="0" baseline="0" noProof="0">
                <a:ln>
                  <a:noFill/>
                </a:ln>
                <a:solidFill>
                  <a:srgbClr val="000000"/>
                </a:solidFill>
                <a:effectLst/>
                <a:uLnTx/>
                <a:uFillTx/>
                <a:latin typeface="Segoe UI"/>
                <a:ea typeface="+mn-ea"/>
                <a:cs typeface="+mn-cs"/>
              </a:rPr>
              <a:t>from grounding data, reason, summarize, and answer user questions</a:t>
            </a:r>
          </a:p>
        </p:txBody>
      </p:sp>
      <p:grpSp>
        <p:nvGrpSpPr>
          <p:cNvPr id="28" name="Group 27" descr="Icon of three circles in a bracket chart">
            <a:extLst>
              <a:ext uri="{FF2B5EF4-FFF2-40B4-BE49-F238E27FC236}">
                <a16:creationId xmlns:a16="http://schemas.microsoft.com/office/drawing/2014/main" id="{AE3CC623-C7C9-EA0B-75E7-0A2072224E65}"/>
              </a:ext>
            </a:extLst>
          </p:cNvPr>
          <p:cNvGrpSpPr/>
          <p:nvPr/>
        </p:nvGrpSpPr>
        <p:grpSpPr>
          <a:xfrm>
            <a:off x="5600328" y="2852557"/>
            <a:ext cx="991344" cy="991341"/>
            <a:chOff x="5600328" y="2570615"/>
            <a:chExt cx="991344" cy="991341"/>
          </a:xfrm>
        </p:grpSpPr>
        <p:sp>
          <p:nvSpPr>
            <p:cNvPr id="54" name="Oval 53">
              <a:extLst>
                <a:ext uri="{FF2B5EF4-FFF2-40B4-BE49-F238E27FC236}">
                  <a16:creationId xmlns:a16="http://schemas.microsoft.com/office/drawing/2014/main" id="{D27DFECB-8AE4-20DB-2AAE-DE94E754D0FF}"/>
                </a:ext>
              </a:extLst>
            </p:cNvPr>
            <p:cNvSpPr>
              <a:spLocks/>
            </p:cNvSpPr>
            <p:nvPr/>
          </p:nvSpPr>
          <p:spPr bwMode="auto">
            <a:xfrm>
              <a:off x="5600328" y="2570615"/>
              <a:ext cx="991344" cy="991341"/>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 name="Graphic 8">
              <a:extLst>
                <a:ext uri="{FF2B5EF4-FFF2-40B4-BE49-F238E27FC236}">
                  <a16:creationId xmlns:a16="http://schemas.microsoft.com/office/drawing/2014/main" id="{4BE0059D-B1B5-35EC-F5F1-DA97F16332F4}"/>
                </a:ext>
              </a:extLst>
            </p:cNvPr>
            <p:cNvSpPr/>
            <p:nvPr/>
          </p:nvSpPr>
          <p:spPr>
            <a:xfrm>
              <a:off x="5918201" y="2874012"/>
              <a:ext cx="355600" cy="384548"/>
            </a:xfrm>
            <a:custGeom>
              <a:avLst/>
              <a:gdLst>
                <a:gd name="connsiteX0" fmla="*/ 96777 w 325297"/>
                <a:gd name="connsiteY0" fmla="*/ 65964 h 351781"/>
                <a:gd name="connsiteX1" fmla="*/ 162766 w 325297"/>
                <a:gd name="connsiteY1" fmla="*/ 0 h 351781"/>
                <a:gd name="connsiteX2" fmla="*/ 228731 w 325297"/>
                <a:gd name="connsiteY2" fmla="*/ 65990 h 351781"/>
                <a:gd name="connsiteX3" fmla="*/ 175942 w 325297"/>
                <a:gd name="connsiteY3" fmla="*/ 130622 h 351781"/>
                <a:gd name="connsiteX4" fmla="*/ 175942 w 325297"/>
                <a:gd name="connsiteY4" fmla="*/ 167074 h 351781"/>
                <a:gd name="connsiteX5" fmla="*/ 233092 w 325297"/>
                <a:gd name="connsiteY5" fmla="*/ 167074 h 351781"/>
                <a:gd name="connsiteX6" fmla="*/ 272657 w 325297"/>
                <a:gd name="connsiteY6" fmla="*/ 206639 h 351781"/>
                <a:gd name="connsiteX7" fmla="*/ 272657 w 325297"/>
                <a:gd name="connsiteY7" fmla="*/ 221129 h 351781"/>
                <a:gd name="connsiteX8" fmla="*/ 323913 w 325297"/>
                <a:gd name="connsiteY8" fmla="*/ 299155 h 351781"/>
                <a:gd name="connsiteX9" fmla="*/ 259504 w 325297"/>
                <a:gd name="connsiteY9" fmla="*/ 351781 h 351781"/>
                <a:gd name="connsiteX10" fmla="*/ 193428 w 325297"/>
                <a:gd name="connsiteY10" fmla="*/ 285903 h 351781"/>
                <a:gd name="connsiteX11" fmla="*/ 246280 w 325297"/>
                <a:gd name="connsiteY11" fmla="*/ 221147 h 351781"/>
                <a:gd name="connsiteX12" fmla="*/ 246280 w 325297"/>
                <a:gd name="connsiteY12" fmla="*/ 206639 h 351781"/>
                <a:gd name="connsiteX13" fmla="*/ 233092 w 325297"/>
                <a:gd name="connsiteY13" fmla="*/ 193451 h 351781"/>
                <a:gd name="connsiteX14" fmla="*/ 92416 w 325297"/>
                <a:gd name="connsiteY14" fmla="*/ 193451 h 351781"/>
                <a:gd name="connsiteX15" fmla="*/ 79228 w 325297"/>
                <a:gd name="connsiteY15" fmla="*/ 206639 h 351781"/>
                <a:gd name="connsiteX16" fmla="*/ 79228 w 325297"/>
                <a:gd name="connsiteY16" fmla="*/ 221129 h 351781"/>
                <a:gd name="connsiteX17" fmla="*/ 130484 w 325297"/>
                <a:gd name="connsiteY17" fmla="*/ 299155 h 351781"/>
                <a:gd name="connsiteX18" fmla="*/ 66075 w 325297"/>
                <a:gd name="connsiteY18" fmla="*/ 351781 h 351781"/>
                <a:gd name="connsiteX19" fmla="*/ 0 w 325297"/>
                <a:gd name="connsiteY19" fmla="*/ 285903 h 351781"/>
                <a:gd name="connsiteX20" fmla="*/ 52851 w 325297"/>
                <a:gd name="connsiteY20" fmla="*/ 221147 h 351781"/>
                <a:gd name="connsiteX21" fmla="*/ 52851 w 325297"/>
                <a:gd name="connsiteY21" fmla="*/ 206639 h 351781"/>
                <a:gd name="connsiteX22" fmla="*/ 92416 w 325297"/>
                <a:gd name="connsiteY22" fmla="*/ 167074 h 351781"/>
                <a:gd name="connsiteX23" fmla="*/ 149566 w 325297"/>
                <a:gd name="connsiteY23" fmla="*/ 167074 h 351781"/>
                <a:gd name="connsiteX24" fmla="*/ 149566 w 325297"/>
                <a:gd name="connsiteY24" fmla="*/ 130622 h 351781"/>
                <a:gd name="connsiteX25" fmla="*/ 96777 w 325297"/>
                <a:gd name="connsiteY25" fmla="*/ 65964 h 35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5297" h="351781">
                  <a:moveTo>
                    <a:pt x="96777" y="65964"/>
                  </a:moveTo>
                  <a:cubicBezTo>
                    <a:pt x="96784" y="29526"/>
                    <a:pt x="126329" y="-7"/>
                    <a:pt x="162766" y="0"/>
                  </a:cubicBezTo>
                  <a:cubicBezTo>
                    <a:pt x="199205" y="7"/>
                    <a:pt x="228738" y="29552"/>
                    <a:pt x="228731" y="65990"/>
                  </a:cubicBezTo>
                  <a:cubicBezTo>
                    <a:pt x="228726" y="97339"/>
                    <a:pt x="206659" y="124355"/>
                    <a:pt x="175942" y="130622"/>
                  </a:cubicBezTo>
                  <a:lnTo>
                    <a:pt x="175942" y="167074"/>
                  </a:lnTo>
                  <a:lnTo>
                    <a:pt x="233092" y="167074"/>
                  </a:lnTo>
                  <a:cubicBezTo>
                    <a:pt x="254942" y="167074"/>
                    <a:pt x="272657" y="184789"/>
                    <a:pt x="272657" y="206639"/>
                  </a:cubicBezTo>
                  <a:lnTo>
                    <a:pt x="272657" y="221129"/>
                  </a:lnTo>
                  <a:cubicBezTo>
                    <a:pt x="308357" y="228521"/>
                    <a:pt x="331304" y="263455"/>
                    <a:pt x="323913" y="299155"/>
                  </a:cubicBezTo>
                  <a:cubicBezTo>
                    <a:pt x="317585" y="329718"/>
                    <a:pt x="290714" y="351672"/>
                    <a:pt x="259504" y="351781"/>
                  </a:cubicBezTo>
                  <a:cubicBezTo>
                    <a:pt x="223065" y="351836"/>
                    <a:pt x="193483" y="322341"/>
                    <a:pt x="193428" y="285903"/>
                  </a:cubicBezTo>
                  <a:cubicBezTo>
                    <a:pt x="193383" y="254487"/>
                    <a:pt x="215493" y="227396"/>
                    <a:pt x="246280" y="221147"/>
                  </a:cubicBezTo>
                  <a:lnTo>
                    <a:pt x="246280" y="206639"/>
                  </a:lnTo>
                  <a:cubicBezTo>
                    <a:pt x="246280" y="199356"/>
                    <a:pt x="240375" y="193451"/>
                    <a:pt x="233092" y="193451"/>
                  </a:cubicBezTo>
                  <a:lnTo>
                    <a:pt x="92416" y="193451"/>
                  </a:lnTo>
                  <a:cubicBezTo>
                    <a:pt x="85133" y="193451"/>
                    <a:pt x="79228" y="199356"/>
                    <a:pt x="79228" y="206639"/>
                  </a:cubicBezTo>
                  <a:lnTo>
                    <a:pt x="79228" y="221129"/>
                  </a:lnTo>
                  <a:cubicBezTo>
                    <a:pt x="114928" y="228521"/>
                    <a:pt x="137876" y="263455"/>
                    <a:pt x="130484" y="299155"/>
                  </a:cubicBezTo>
                  <a:cubicBezTo>
                    <a:pt x="124156" y="329718"/>
                    <a:pt x="97286" y="351672"/>
                    <a:pt x="66075" y="351781"/>
                  </a:cubicBezTo>
                  <a:cubicBezTo>
                    <a:pt x="29637" y="351836"/>
                    <a:pt x="54" y="322341"/>
                    <a:pt x="0" y="285903"/>
                  </a:cubicBezTo>
                  <a:cubicBezTo>
                    <a:pt x="-47" y="254487"/>
                    <a:pt x="22064" y="227396"/>
                    <a:pt x="52851" y="221147"/>
                  </a:cubicBezTo>
                  <a:lnTo>
                    <a:pt x="52851" y="206639"/>
                  </a:lnTo>
                  <a:cubicBezTo>
                    <a:pt x="52851" y="184789"/>
                    <a:pt x="70565" y="167074"/>
                    <a:pt x="92416" y="167074"/>
                  </a:cubicBezTo>
                  <a:lnTo>
                    <a:pt x="149566" y="167074"/>
                  </a:lnTo>
                  <a:lnTo>
                    <a:pt x="149566" y="130622"/>
                  </a:lnTo>
                  <a:cubicBezTo>
                    <a:pt x="118847" y="124341"/>
                    <a:pt x="96785" y="97318"/>
                    <a:pt x="96777" y="65964"/>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60" name="TextBox 59">
            <a:extLst>
              <a:ext uri="{FF2B5EF4-FFF2-40B4-BE49-F238E27FC236}">
                <a16:creationId xmlns:a16="http://schemas.microsoft.com/office/drawing/2014/main" id="{2375DB20-93CD-FA66-5CED-F5C038EAF42A}"/>
              </a:ext>
            </a:extLst>
          </p:cNvPr>
          <p:cNvSpPr txBox="1"/>
          <p:nvPr/>
        </p:nvSpPr>
        <p:spPr>
          <a:xfrm>
            <a:off x="5006614" y="4046825"/>
            <a:ext cx="2178050" cy="121571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Task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Take actions when asked</a:t>
            </a:r>
            <a:r>
              <a:rPr kumimoji="0" lang="en-US" sz="1400" b="0" i="0" u="none" strike="noStrike" kern="1200" cap="none" spc="0" normalizeH="0" baseline="0" noProof="0">
                <a:ln>
                  <a:noFill/>
                </a:ln>
                <a:solidFill>
                  <a:srgbClr val="000000"/>
                </a:solidFill>
                <a:effectLst/>
                <a:uLnTx/>
                <a:uFillTx/>
                <a:latin typeface="Segoe UI"/>
                <a:ea typeface="+mn-ea"/>
                <a:cs typeface="+mn-cs"/>
              </a:rPr>
              <a:t>, automate workflows, and replace repetitive tasks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for users</a:t>
            </a:r>
          </a:p>
        </p:txBody>
      </p:sp>
      <p:grpSp>
        <p:nvGrpSpPr>
          <p:cNvPr id="29" name="Group 28" descr="Icon of a gear">
            <a:extLst>
              <a:ext uri="{FF2B5EF4-FFF2-40B4-BE49-F238E27FC236}">
                <a16:creationId xmlns:a16="http://schemas.microsoft.com/office/drawing/2014/main" id="{C1A4AC68-7162-4459-F847-D94CE62012CC}"/>
              </a:ext>
            </a:extLst>
          </p:cNvPr>
          <p:cNvGrpSpPr/>
          <p:nvPr/>
        </p:nvGrpSpPr>
        <p:grpSpPr>
          <a:xfrm>
            <a:off x="8428369" y="2851745"/>
            <a:ext cx="991344" cy="991341"/>
            <a:chOff x="8428369" y="2569803"/>
            <a:chExt cx="991344" cy="991341"/>
          </a:xfrm>
        </p:grpSpPr>
        <p:sp>
          <p:nvSpPr>
            <p:cNvPr id="55" name="Oval 54">
              <a:extLst>
                <a:ext uri="{FF2B5EF4-FFF2-40B4-BE49-F238E27FC236}">
                  <a16:creationId xmlns:a16="http://schemas.microsoft.com/office/drawing/2014/main" id="{DA20404C-CA0A-6457-8C52-DAF571873F0F}"/>
                </a:ext>
              </a:extLst>
            </p:cNvPr>
            <p:cNvSpPr>
              <a:spLocks/>
            </p:cNvSpPr>
            <p:nvPr/>
          </p:nvSpPr>
          <p:spPr bwMode="auto">
            <a:xfrm>
              <a:off x="8428369" y="2569803"/>
              <a:ext cx="991344" cy="991341"/>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Graphic 12">
              <a:extLst>
                <a:ext uri="{FF2B5EF4-FFF2-40B4-BE49-F238E27FC236}">
                  <a16:creationId xmlns:a16="http://schemas.microsoft.com/office/drawing/2014/main" id="{5AA05BAB-BF19-2729-5BE9-90F72D289B50}"/>
                </a:ext>
              </a:extLst>
            </p:cNvPr>
            <p:cNvSpPr/>
            <p:nvPr/>
          </p:nvSpPr>
          <p:spPr>
            <a:xfrm>
              <a:off x="8744079" y="2878060"/>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61" name="TextBox 60">
            <a:extLst>
              <a:ext uri="{FF2B5EF4-FFF2-40B4-BE49-F238E27FC236}">
                <a16:creationId xmlns:a16="http://schemas.microsoft.com/office/drawing/2014/main" id="{49DD583F-81E8-056F-A171-4D06DD40D8D9}"/>
              </a:ext>
            </a:extLst>
          </p:cNvPr>
          <p:cNvSpPr txBox="1"/>
          <p:nvPr/>
        </p:nvSpPr>
        <p:spPr>
          <a:xfrm>
            <a:off x="7849230" y="4046825"/>
            <a:ext cx="2149624" cy="121571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Autonomous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Operate independently</a:t>
            </a:r>
            <a:r>
              <a:rPr kumimoji="0" lang="en-US" sz="1400" b="0" i="0" u="none" strike="noStrike" kern="1200" cap="none" spc="0" normalizeH="0" baseline="0" noProof="0">
                <a:ln>
                  <a:noFill/>
                </a:ln>
                <a:solidFill>
                  <a:srgbClr val="000000"/>
                </a:solidFill>
                <a:effectLst/>
                <a:uLnTx/>
                <a:uFillTx/>
                <a:latin typeface="Segoe UI"/>
                <a:ea typeface="+mn-ea"/>
                <a:cs typeface="+mn-cs"/>
              </a:rPr>
              <a:t>, dynamically plan, orchestrate other agents, learn and escalate</a:t>
            </a:r>
          </a:p>
        </p:txBody>
      </p:sp>
      <p:grpSp>
        <p:nvGrpSpPr>
          <p:cNvPr id="8" name="Group 7" descr="A bi-directional arrow from left to right title as &quot;Agents vary in levels of complexity and capabilities depending on your need&quot;">
            <a:extLst>
              <a:ext uri="{FF2B5EF4-FFF2-40B4-BE49-F238E27FC236}">
                <a16:creationId xmlns:a16="http://schemas.microsoft.com/office/drawing/2014/main" id="{4A1EC822-0E62-4E78-0C50-F2AA3DA50406}"/>
              </a:ext>
            </a:extLst>
          </p:cNvPr>
          <p:cNvGrpSpPr/>
          <p:nvPr/>
        </p:nvGrpSpPr>
        <p:grpSpPr>
          <a:xfrm>
            <a:off x="701675" y="5985878"/>
            <a:ext cx="10788650" cy="276999"/>
            <a:chOff x="702469" y="5791856"/>
            <a:chExt cx="10788650" cy="276999"/>
          </a:xfrm>
        </p:grpSpPr>
        <p:sp>
          <p:nvSpPr>
            <p:cNvPr id="37" name="Rectangle 36">
              <a:extLst>
                <a:ext uri="{FF2B5EF4-FFF2-40B4-BE49-F238E27FC236}">
                  <a16:creationId xmlns:a16="http://schemas.microsoft.com/office/drawing/2014/main" id="{98948D99-C85C-AD88-DF1A-55737E8B8F92}"/>
                </a:ext>
              </a:extLst>
            </p:cNvPr>
            <p:cNvSpPr/>
            <p:nvPr/>
          </p:nvSpPr>
          <p:spPr bwMode="auto">
            <a:xfrm>
              <a:off x="2095603" y="5791856"/>
              <a:ext cx="800238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C03BC4"/>
                  </a:solidFill>
                  <a:effectLst/>
                  <a:uLnTx/>
                  <a:uFillTx/>
                  <a:latin typeface="Segoe UI Semibold"/>
                  <a:ea typeface="+mn-ea"/>
                  <a:cs typeface="+mn-cs"/>
                </a:rPr>
                <a:t>Agents vary in levels of complexity and capabilities depending on your need</a:t>
              </a:r>
              <a:endParaRPr kumimoji="0" lang="en-IN" sz="1800" b="0" i="0" u="none" strike="noStrike" kern="1200" cap="none" spc="0" normalizeH="0" baseline="0" noProof="0">
                <a:ln>
                  <a:noFill/>
                </a:ln>
                <a:solidFill>
                  <a:srgbClr val="C03BC4"/>
                </a:solidFill>
                <a:effectLst/>
                <a:uLnTx/>
                <a:uFillTx/>
                <a:latin typeface="Segoe UI Semibold"/>
                <a:ea typeface="+mn-ea"/>
                <a:cs typeface="+mn-cs"/>
              </a:endParaRPr>
            </a:p>
          </p:txBody>
        </p:sp>
        <p:cxnSp>
          <p:nvCxnSpPr>
            <p:cNvPr id="63" name="Straight Arrow Connector 62">
              <a:extLst>
                <a:ext uri="{FF2B5EF4-FFF2-40B4-BE49-F238E27FC236}">
                  <a16:creationId xmlns:a16="http://schemas.microsoft.com/office/drawing/2014/main" id="{BC90B6A9-E5CF-C79A-44B1-41274C1DD54A}"/>
                </a:ext>
              </a:extLst>
            </p:cNvPr>
            <p:cNvCxnSpPr>
              <a:cxnSpLocks/>
            </p:cNvCxnSpPr>
            <p:nvPr/>
          </p:nvCxnSpPr>
          <p:spPr>
            <a:xfrm>
              <a:off x="702469" y="5930356"/>
              <a:ext cx="1308100" cy="0"/>
            </a:xfrm>
            <a:prstGeom prst="straightConnector1">
              <a:avLst/>
            </a:prstGeom>
            <a:ln w="19050">
              <a:solidFill>
                <a:srgbClr val="F4364C"/>
              </a:solidFill>
              <a:headEnd type="arrow" w="med" len="sm"/>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31210A5-808F-8147-598D-496AEE0AA1F8}"/>
                </a:ext>
              </a:extLst>
            </p:cNvPr>
            <p:cNvCxnSpPr>
              <a:cxnSpLocks/>
            </p:cNvCxnSpPr>
            <p:nvPr/>
          </p:nvCxnSpPr>
          <p:spPr>
            <a:xfrm>
              <a:off x="10183019" y="5930356"/>
              <a:ext cx="1308100" cy="0"/>
            </a:xfrm>
            <a:prstGeom prst="straightConnector1">
              <a:avLst/>
            </a:prstGeom>
            <a:ln w="19050">
              <a:solidFill>
                <a:srgbClr val="F4364C"/>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7" name="Slide Number Placeholder 5">
            <a:extLst>
              <a:ext uri="{FF2B5EF4-FFF2-40B4-BE49-F238E27FC236}">
                <a16:creationId xmlns:a16="http://schemas.microsoft.com/office/drawing/2014/main" id="{4A4F463C-DAF3-3C3D-0E8A-69CAE3E815AE}"/>
              </a:ext>
            </a:extLst>
          </p:cNvPr>
          <p:cNvSpPr txBox="1">
            <a:spLocks/>
          </p:cNvSpPr>
          <p:nvPr/>
        </p:nvSpPr>
        <p:spPr>
          <a:xfrm>
            <a:off x="11738235" y="6578957"/>
            <a:ext cx="24765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7820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1" nodeType="withEffect">
                                  <p:stCondLst>
                                    <p:cond delay="0"/>
                                  </p:stCondLst>
                                  <p:childTnLst>
                                    <p:animMotion origin="layout" path="M 0 0.0243 L 0 7.40741E-7 " pathEditMode="relative" rAng="0" ptsTypes="AA">
                                      <p:cBhvr>
                                        <p:cTn id="9" dur="500" fill="hold"/>
                                        <p:tgtEl>
                                          <p:spTgt spid="2"/>
                                        </p:tgtEl>
                                        <p:attrNameLst>
                                          <p:attrName>ppt_x</p:attrName>
                                          <p:attrName>ppt_y</p:attrName>
                                        </p:attrNameLst>
                                      </p:cBhvr>
                                      <p:rCtr x="0" y="-1227"/>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64" presetClass="path" presetSubtype="0" accel="50000" decel="50000" fill="hold" grpId="1" nodeType="withEffect">
                                  <p:stCondLst>
                                    <p:cond delay="0"/>
                                  </p:stCondLst>
                                  <p:childTnLst>
                                    <p:animMotion origin="layout" path="M 0 0.02431 L 0 -2.22222E-6 " pathEditMode="relative" rAng="0" ptsTypes="AA">
                                      <p:cBhvr>
                                        <p:cTn id="18" dur="500" fill="hold"/>
                                        <p:tgtEl>
                                          <p:spTgt spid="6"/>
                                        </p:tgtEl>
                                        <p:attrNameLst>
                                          <p:attrName>ppt_x</p:attrName>
                                          <p:attrName>ppt_y</p:attrName>
                                        </p:attrNameLst>
                                      </p:cBhvr>
                                      <p:rCtr x="0" y="-1227"/>
                                    </p:animMotion>
                                  </p:childTnLst>
                                </p:cTn>
                              </p:par>
                            </p:childTnLst>
                          </p:cTn>
                        </p:par>
                        <p:par>
                          <p:cTn id="19" fill="hold">
                            <p:stCondLst>
                              <p:cond delay="1000"/>
                            </p:stCondLst>
                            <p:childTnLst>
                              <p:par>
                                <p:cTn id="20" presetID="16" presetClass="entr" presetSubtype="37"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500"/>
                                        <p:tgtEl>
                                          <p:spTgt spid="4"/>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64" presetClass="path" presetSubtype="0" accel="50000" decel="50000" fill="hold" nodeType="withEffect">
                                  <p:stCondLst>
                                    <p:cond delay="0"/>
                                  </p:stCondLst>
                                  <p:childTnLst>
                                    <p:animMotion origin="layout" path="M 1.45833E-6 0.01528 L 1.45833E-6 2.22222E-6 " pathEditMode="relative" rAng="0" ptsTypes="AA">
                                      <p:cBhvr>
                                        <p:cTn id="31" dur="500" fill="hold"/>
                                        <p:tgtEl>
                                          <p:spTgt spid="27"/>
                                        </p:tgtEl>
                                        <p:attrNameLst>
                                          <p:attrName>ppt_x</p:attrName>
                                          <p:attrName>ppt_y</p:attrName>
                                        </p:attrNameLst>
                                      </p:cBhvr>
                                      <p:rCtr x="0" y="-764"/>
                                    </p:animMotion>
                                  </p:childTnLst>
                                </p:cTn>
                              </p:par>
                              <p:par>
                                <p:cTn id="32" presetID="64" presetClass="path" presetSubtype="0" accel="50000" decel="50000" fill="hold" grpId="1" nodeType="withEffect">
                                  <p:stCondLst>
                                    <p:cond delay="0"/>
                                  </p:stCondLst>
                                  <p:childTnLst>
                                    <p:animMotion origin="layout" path="M 1.25E-6 0.01527 L 1.25E-6 2.96296E-6 " pathEditMode="relative" rAng="0" ptsTypes="AA">
                                      <p:cBhvr>
                                        <p:cTn id="33" dur="500" fill="hold"/>
                                        <p:tgtEl>
                                          <p:spTgt spid="56"/>
                                        </p:tgtEl>
                                        <p:attrNameLst>
                                          <p:attrName>ppt_x</p:attrName>
                                          <p:attrName>ppt_y</p:attrName>
                                        </p:attrNameLst>
                                      </p:cBhvr>
                                      <p:rCtr x="0" y="-764"/>
                                    </p:animMotion>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64" presetClass="path" presetSubtype="0" accel="50000" decel="50000" fill="hold" grpId="1" nodeType="withEffect">
                                  <p:stCondLst>
                                    <p:cond delay="0"/>
                                  </p:stCondLst>
                                  <p:childTnLst>
                                    <p:animMotion origin="layout" path="M 1.45833E-6 0.01528 L 1.45833E-6 -3.7037E-6 " pathEditMode="relative" rAng="0" ptsTypes="AA">
                                      <p:cBhvr>
                                        <p:cTn id="38" dur="500" fill="hold"/>
                                        <p:tgtEl>
                                          <p:spTgt spid="59"/>
                                        </p:tgtEl>
                                        <p:attrNameLst>
                                          <p:attrName>ppt_x</p:attrName>
                                          <p:attrName>ppt_y</p:attrName>
                                        </p:attrNameLst>
                                      </p:cBhvr>
                                      <p:rCtr x="0" y="-764"/>
                                    </p:animMotion>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64" presetClass="path" presetSubtype="0" accel="50000" decel="50000" fill="hold" grpId="1" nodeType="withEffect">
                                  <p:stCondLst>
                                    <p:cond delay="0"/>
                                  </p:stCondLst>
                                  <p:childTnLst>
                                    <p:animMotion origin="layout" path="M 0 0.01527 L 0 4.44444E-6 " pathEditMode="relative" rAng="0" ptsTypes="AA">
                                      <p:cBhvr>
                                        <p:cTn id="44" dur="500" fill="hold"/>
                                        <p:tgtEl>
                                          <p:spTgt spid="58"/>
                                        </p:tgtEl>
                                        <p:attrNameLst>
                                          <p:attrName>ppt_x</p:attrName>
                                          <p:attrName>ppt_y</p:attrName>
                                        </p:attrNameLst>
                                      </p:cBhvr>
                                      <p:rCtr x="0" y="-764"/>
                                    </p:animMotion>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64" presetClass="path" presetSubtype="0" accel="50000" decel="50000" fill="hold" nodeType="withEffect">
                                  <p:stCondLst>
                                    <p:cond delay="0"/>
                                  </p:stCondLst>
                                  <p:childTnLst>
                                    <p:animMotion origin="layout" path="M 0 0.01528 L 0 -4.44444E-6 " pathEditMode="relative" rAng="0" ptsTypes="AA">
                                      <p:cBhvr>
                                        <p:cTn id="49" dur="500" fill="hold"/>
                                        <p:tgtEl>
                                          <p:spTgt spid="28"/>
                                        </p:tgtEl>
                                        <p:attrNameLst>
                                          <p:attrName>ppt_x</p:attrName>
                                          <p:attrName>ppt_y</p:attrName>
                                        </p:attrNameLst>
                                      </p:cBhvr>
                                      <p:rCtr x="0" y="-764"/>
                                    </p:animMotion>
                                  </p:childTnLst>
                                </p:cTn>
                              </p:par>
                              <p:par>
                                <p:cTn id="50" presetID="10" presetClass="entr" presetSubtype="0" fill="hold" grpId="0"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par>
                                <p:cTn id="53" presetID="64" presetClass="path" presetSubtype="0" accel="50000" decel="50000" fill="hold" grpId="1" nodeType="withEffect">
                                  <p:stCondLst>
                                    <p:cond delay="0"/>
                                  </p:stCondLst>
                                  <p:childTnLst>
                                    <p:animMotion origin="layout" path="M 0 0.01528 L 0 -3.7037E-6 " pathEditMode="relative" rAng="0" ptsTypes="AA">
                                      <p:cBhvr>
                                        <p:cTn id="54" dur="500" fill="hold"/>
                                        <p:tgtEl>
                                          <p:spTgt spid="60"/>
                                        </p:tgtEl>
                                        <p:attrNameLst>
                                          <p:attrName>ppt_x</p:attrName>
                                          <p:attrName>ppt_y</p:attrName>
                                        </p:attrNameLst>
                                      </p:cBhvr>
                                      <p:rCtr x="0" y="-764"/>
                                    </p:animMotion>
                                  </p:childTnLst>
                                </p:cTn>
                              </p:par>
                            </p:childTnLst>
                          </p:cTn>
                        </p:par>
                        <p:par>
                          <p:cTn id="55" fill="hold">
                            <p:stCondLst>
                              <p:cond delay="2500"/>
                            </p:stCondLst>
                            <p:childTnLst>
                              <p:par>
                                <p:cTn id="56" presetID="10" presetClass="entr" presetSubtype="0" fill="hold" grpId="0"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64" presetClass="path" presetSubtype="0" accel="50000" decel="50000" fill="hold" grpId="1" nodeType="withEffect">
                                  <p:stCondLst>
                                    <p:cond delay="0"/>
                                  </p:stCondLst>
                                  <p:childTnLst>
                                    <p:animMotion origin="layout" path="M -1.04167E-6 0.01528 L -1.04167E-6 2.59259E-6 " pathEditMode="relative" rAng="0" ptsTypes="AA">
                                      <p:cBhvr>
                                        <p:cTn id="60" dur="500" fill="hold"/>
                                        <p:tgtEl>
                                          <p:spTgt spid="57"/>
                                        </p:tgtEl>
                                        <p:attrNameLst>
                                          <p:attrName>ppt_x</p:attrName>
                                          <p:attrName>ppt_y</p:attrName>
                                        </p:attrNameLst>
                                      </p:cBhvr>
                                      <p:rCtr x="0" y="-764"/>
                                    </p:animMotion>
                                  </p:childTnLst>
                                </p:cTn>
                              </p:par>
                              <p:par>
                                <p:cTn id="61" presetID="10"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64" presetClass="path" presetSubtype="0" accel="50000" decel="50000" fill="hold" nodeType="withEffect">
                                  <p:stCondLst>
                                    <p:cond delay="0"/>
                                  </p:stCondLst>
                                  <p:childTnLst>
                                    <p:animMotion origin="layout" path="M -1.04167E-6 0.01528 L -1.04167E-6 -2.96296E-6 " pathEditMode="relative" rAng="0" ptsTypes="AA">
                                      <p:cBhvr>
                                        <p:cTn id="65" dur="500" fill="hold"/>
                                        <p:tgtEl>
                                          <p:spTgt spid="29"/>
                                        </p:tgtEl>
                                        <p:attrNameLst>
                                          <p:attrName>ppt_x</p:attrName>
                                          <p:attrName>ppt_y</p:attrName>
                                        </p:attrNameLst>
                                      </p:cBhvr>
                                      <p:rCtr x="0" y="-764"/>
                                    </p:animMotion>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64" presetClass="path" presetSubtype="0" accel="50000" decel="50000" fill="hold" grpId="1" nodeType="withEffect">
                                  <p:stCondLst>
                                    <p:cond delay="0"/>
                                  </p:stCondLst>
                                  <p:childTnLst>
                                    <p:animMotion origin="layout" path="M -1.04167E-6 0.01528 L -1.04167E-6 -3.7037E-6 " pathEditMode="relative" rAng="0" ptsTypes="AA">
                                      <p:cBhvr>
                                        <p:cTn id="70" dur="500" fill="hold"/>
                                        <p:tgtEl>
                                          <p:spTgt spid="61"/>
                                        </p:tgtEl>
                                        <p:attrNameLst>
                                          <p:attrName>ppt_x</p:attrName>
                                          <p:attrName>ppt_y</p:attrName>
                                        </p:attrNameLst>
                                      </p:cBhvr>
                                      <p:rCtr x="0" y="-764"/>
                                    </p:animMotion>
                                  </p:childTnLst>
                                </p:cTn>
                              </p:par>
                            </p:childTnLst>
                          </p:cTn>
                        </p:par>
                        <p:par>
                          <p:cTn id="71" fill="hold">
                            <p:stCondLst>
                              <p:cond delay="3000"/>
                            </p:stCondLst>
                            <p:childTnLst>
                              <p:par>
                                <p:cTn id="72" presetID="16" presetClass="entr" presetSubtype="37" fill="hold" nodeType="after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barn(outVertical)">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6" grpId="0" animBg="1"/>
      <p:bldP spid="56" grpId="1" animBg="1"/>
      <p:bldP spid="57" grpId="0" animBg="1"/>
      <p:bldP spid="57" grpId="1" animBg="1"/>
      <p:bldP spid="58" grpId="0" animBg="1"/>
      <p:bldP spid="58" grpId="1" animBg="1"/>
      <p:bldP spid="2" grpId="0"/>
      <p:bldP spid="2" grpId="1"/>
      <p:bldP spid="6" grpId="0"/>
      <p:bldP spid="6" grpId="1"/>
      <p:bldP spid="59" grpId="0"/>
      <p:bldP spid="59" grpId="1"/>
      <p:bldP spid="60" grpId="0"/>
      <p:bldP spid="60" grpId="1"/>
      <p:bldP spid="61" grpId="0"/>
      <p:bldP spid="6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1DD6-C854-FE83-69BA-3734C3A9DF22}"/>
            </a:ext>
          </a:extLst>
        </p:cNvPr>
        <p:cNvGrpSpPr/>
        <p:nvPr/>
      </p:nvGrpSpPr>
      <p:grpSpPr>
        <a:xfrm>
          <a:off x="0" y="0"/>
          <a:ext cx="0" cy="0"/>
          <a:chOff x="0" y="0"/>
          <a:chExt cx="0" cy="0"/>
        </a:xfrm>
      </p:grpSpPr>
      <p:sp>
        <p:nvSpPr>
          <p:cNvPr id="214" name="Freeform: Shape 213">
            <a:extLst>
              <a:ext uri="{FF2B5EF4-FFF2-40B4-BE49-F238E27FC236}">
                <a16:creationId xmlns:a16="http://schemas.microsoft.com/office/drawing/2014/main" id="{9B5FE1C9-B45B-4B82-6911-3174ADDC7E48}"/>
              </a:ext>
              <a:ext uri="{C183D7F6-B498-43B3-948B-1728B52AA6E4}">
                <adec:decorative xmlns:adec="http://schemas.microsoft.com/office/drawing/2017/decorative" val="1"/>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15" name="Rectangle 214">
            <a:extLst>
              <a:ext uri="{FF2B5EF4-FFF2-40B4-BE49-F238E27FC236}">
                <a16:creationId xmlns:a16="http://schemas.microsoft.com/office/drawing/2014/main" id="{E273E269-7627-AE9F-49B4-D97908A599F4}"/>
              </a:ext>
              <a:ext uri="{C183D7F6-B498-43B3-948B-1728B52AA6E4}">
                <adec:decorative xmlns:adec="http://schemas.microsoft.com/office/drawing/2017/decorative" val="1"/>
              </a:ext>
            </a:extLst>
          </p:cNvPr>
          <p:cNvSpPr/>
          <p:nvPr/>
        </p:nvSpPr>
        <p:spPr>
          <a:xfrm>
            <a:off x="6455135" y="1639407"/>
            <a:ext cx="3152085" cy="307777"/>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chemeClr val="tx1"/>
                </a:solidFill>
                <a:effectLst/>
                <a:uLnTx/>
                <a:uFillTx/>
                <a:latin typeface="Segoe UI Semibold"/>
                <a:ea typeface="+mn-ea"/>
                <a:cs typeface="+mn-cs"/>
              </a:rPr>
              <a:t>Knowledge </a:t>
            </a:r>
          </a:p>
        </p:txBody>
      </p:sp>
      <p:sp>
        <p:nvSpPr>
          <p:cNvPr id="216" name="Freeform: Shape 215">
            <a:extLst>
              <a:ext uri="{FF2B5EF4-FFF2-40B4-BE49-F238E27FC236}">
                <a16:creationId xmlns:a16="http://schemas.microsoft.com/office/drawing/2014/main" id="{BDA696BD-D208-55F7-ECB7-557E056ADE74}"/>
              </a:ext>
              <a:ext uri="{C183D7F6-B498-43B3-948B-1728B52AA6E4}">
                <adec:decorative xmlns:adec="http://schemas.microsoft.com/office/drawing/2017/decorative" val="1"/>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217" name="Straight Connector 216">
            <a:extLst>
              <a:ext uri="{FF2B5EF4-FFF2-40B4-BE49-F238E27FC236}">
                <a16:creationId xmlns:a16="http://schemas.microsoft.com/office/drawing/2014/main" id="{736EC2BC-90DA-0D5C-6BEF-D02DE59B1B19}"/>
              </a:ext>
              <a:ext uri="{C183D7F6-B498-43B3-948B-1728B52AA6E4}">
                <adec:decorative xmlns:adec="http://schemas.microsoft.com/office/drawing/2017/decorative" val="1"/>
              </a:ext>
            </a:extLst>
          </p:cNvPr>
          <p:cNvCxnSpPr/>
          <p:nvPr/>
        </p:nvCxnSpPr>
        <p:spPr>
          <a:xfrm>
            <a:off x="6394309" y="2704714"/>
            <a:ext cx="3273739"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8D3C9ADB-4FF8-6580-7900-86C9D5851866}"/>
              </a:ext>
              <a:ext uri="{C183D7F6-B498-43B3-948B-1728B52AA6E4}">
                <adec:decorative xmlns:adec="http://schemas.microsoft.com/office/drawing/2017/decorative" val="1"/>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chemeClr val="tx1"/>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chemeClr val="tx1"/>
                </a:solidFill>
                <a:effectLst/>
                <a:uLnTx/>
                <a:uFillTx/>
                <a:latin typeface="Segoe UI Semibold"/>
                <a:ea typeface="+mn-ea"/>
                <a:cs typeface="+mn-cs"/>
              </a:rPr>
              <a:t>Actions, capabilities, </a:t>
            </a:r>
            <a:br>
              <a:rPr kumimoji="0" lang="en-US" sz="1600" b="0" i="0" u="none" strike="noStrike" kern="1200" cap="none" spc="0" normalizeH="0" baseline="0" noProof="0">
                <a:ln w="3175">
                  <a:noFill/>
                </a:ln>
                <a:solidFill>
                  <a:schemeClr val="tx1"/>
                </a:solidFill>
                <a:effectLst/>
                <a:uLnTx/>
                <a:uFillTx/>
                <a:latin typeface="Segoe UI Semibold"/>
                <a:ea typeface="+mn-ea"/>
                <a:cs typeface="+mn-cs"/>
              </a:rPr>
            </a:br>
            <a:r>
              <a:rPr kumimoji="0" lang="en-US" sz="1600" b="0" i="0" u="none" strike="noStrike" kern="1200" cap="none" spc="0" normalizeH="0" baseline="0" noProof="0">
                <a:ln w="3175">
                  <a:noFill/>
                </a:ln>
                <a:solidFill>
                  <a:schemeClr val="tx1"/>
                </a:solidFill>
                <a:effectLst/>
                <a:uLnTx/>
                <a:uFillTx/>
                <a:latin typeface="Segoe UI"/>
                <a:ea typeface="+mn-ea"/>
                <a:cs typeface="+mn-cs"/>
              </a:rPr>
              <a:t>triggers, workflows</a:t>
            </a:r>
          </a:p>
        </p:txBody>
      </p:sp>
      <p:sp>
        <p:nvSpPr>
          <p:cNvPr id="219" name="Freeform: Shape 218">
            <a:extLst>
              <a:ext uri="{FF2B5EF4-FFF2-40B4-BE49-F238E27FC236}">
                <a16:creationId xmlns:a16="http://schemas.microsoft.com/office/drawing/2014/main" id="{E1A94EFD-A20C-4902-71DC-0E48895DD4C6}"/>
              </a:ext>
              <a:ext uri="{C183D7F6-B498-43B3-948B-1728B52AA6E4}">
                <adec:decorative xmlns:adec="http://schemas.microsoft.com/office/drawing/2017/decorative" val="1"/>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220" name="Straight Connector 219">
            <a:extLst>
              <a:ext uri="{FF2B5EF4-FFF2-40B4-BE49-F238E27FC236}">
                <a16:creationId xmlns:a16="http://schemas.microsoft.com/office/drawing/2014/main" id="{6F12C0F7-390F-CBF0-3D38-955F3D8B4031}"/>
              </a:ext>
              <a:ext uri="{C183D7F6-B498-43B3-948B-1728B52AA6E4}">
                <adec:decorative xmlns:adec="http://schemas.microsoft.com/office/drawing/2017/decorative" val="1"/>
              </a:ext>
            </a:extLst>
          </p:cNvPr>
          <p:cNvCxnSpPr/>
          <p:nvPr/>
        </p:nvCxnSpPr>
        <p:spPr>
          <a:xfrm>
            <a:off x="6394309" y="4121814"/>
            <a:ext cx="3273739"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403F9CF0-A169-0AC3-68BB-710C4010BF2F}"/>
              </a:ext>
              <a:ext uri="{C183D7F6-B498-43B3-948B-1728B52AA6E4}">
                <adec:decorative xmlns:adec="http://schemas.microsoft.com/office/drawing/2017/decorative" val="1"/>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22" name="Freeform: Shape 221">
            <a:extLst>
              <a:ext uri="{FF2B5EF4-FFF2-40B4-BE49-F238E27FC236}">
                <a16:creationId xmlns:a16="http://schemas.microsoft.com/office/drawing/2014/main" id="{5A47E8AE-392F-1BFC-BDAD-7370919FF32C}"/>
              </a:ext>
              <a:ext uri="{C183D7F6-B498-43B3-948B-1728B52AA6E4}">
                <adec:decorative xmlns:adec="http://schemas.microsoft.com/office/drawing/2017/decorative" val="1"/>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223" name="Straight Connector 222">
            <a:extLst>
              <a:ext uri="{FF2B5EF4-FFF2-40B4-BE49-F238E27FC236}">
                <a16:creationId xmlns:a16="http://schemas.microsoft.com/office/drawing/2014/main" id="{86B77838-6E99-2255-8120-7C80D7686A22}"/>
              </a:ext>
              <a:ext uri="{C183D7F6-B498-43B3-948B-1728B52AA6E4}">
                <adec:decorative xmlns:adec="http://schemas.microsoft.com/office/drawing/2017/decorative" val="1"/>
              </a:ext>
            </a:extLst>
          </p:cNvPr>
          <p:cNvCxnSpPr/>
          <p:nvPr/>
        </p:nvCxnSpPr>
        <p:spPr>
          <a:xfrm>
            <a:off x="3120569" y="5538914"/>
            <a:ext cx="6547478"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Freeform: Shape 228">
            <a:extLst>
              <a:ext uri="{FF2B5EF4-FFF2-40B4-BE49-F238E27FC236}">
                <a16:creationId xmlns:a16="http://schemas.microsoft.com/office/drawing/2014/main" id="{E2166F67-407F-66B1-31CC-88A509247CEF}"/>
              </a:ext>
              <a:ext uri="{C183D7F6-B498-43B3-948B-1728B52AA6E4}">
                <adec:decorative xmlns:adec="http://schemas.microsoft.com/office/drawing/2017/decorative" val="1"/>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230" name="Straight Connector 229">
            <a:extLst>
              <a:ext uri="{FF2B5EF4-FFF2-40B4-BE49-F238E27FC236}">
                <a16:creationId xmlns:a16="http://schemas.microsoft.com/office/drawing/2014/main" id="{68E2BE17-4C4C-9501-0506-FB18568AF19B}"/>
              </a:ext>
              <a:ext uri="{C183D7F6-B498-43B3-948B-1728B52AA6E4}">
                <adec:decorative xmlns:adec="http://schemas.microsoft.com/office/drawing/2017/decorative" val="1"/>
              </a:ext>
            </a:extLst>
          </p:cNvPr>
          <p:cNvCxnSpPr/>
          <p:nvPr/>
        </p:nvCxnSpPr>
        <p:spPr>
          <a:xfrm>
            <a:off x="3120569" y="1288275"/>
            <a:ext cx="654747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3710E20F-FAC2-5D31-808A-4C03BE5DD714}"/>
              </a:ext>
              <a:ext uri="{C183D7F6-B498-43B3-948B-1728B52AA6E4}">
                <adec:decorative xmlns:adec="http://schemas.microsoft.com/office/drawing/2017/decorative" val="1"/>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37" name="Group 236">
            <a:extLst>
              <a:ext uri="{FF2B5EF4-FFF2-40B4-BE49-F238E27FC236}">
                <a16:creationId xmlns:a16="http://schemas.microsoft.com/office/drawing/2014/main" id="{5EB63243-D7D1-523C-BC53-55C01D413EA1}"/>
              </a:ext>
              <a:ext uri="{C183D7F6-B498-43B3-948B-1728B52AA6E4}">
                <adec:decorative xmlns:adec="http://schemas.microsoft.com/office/drawing/2017/decorative" val="1"/>
              </a:ext>
            </a:extLst>
          </p:cNvPr>
          <p:cNvGrpSpPr/>
          <p:nvPr/>
        </p:nvGrpSpPr>
        <p:grpSpPr>
          <a:xfrm>
            <a:off x="10038180" y="1436260"/>
            <a:ext cx="1804479" cy="4109440"/>
            <a:chOff x="10038180" y="1436260"/>
            <a:chExt cx="1804479" cy="4109440"/>
          </a:xfrm>
        </p:grpSpPr>
        <p:sp>
          <p:nvSpPr>
            <p:cNvPr id="238" name="Rectangle: Rounded Corners 237">
              <a:extLst>
                <a:ext uri="{FF2B5EF4-FFF2-40B4-BE49-F238E27FC236}">
                  <a16:creationId xmlns:a16="http://schemas.microsoft.com/office/drawing/2014/main" id="{0020A404-6EF6-4FB7-C7C0-34583ED0FE08}"/>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39" name="Group 238">
              <a:extLst>
                <a:ext uri="{FF2B5EF4-FFF2-40B4-BE49-F238E27FC236}">
                  <a16:creationId xmlns:a16="http://schemas.microsoft.com/office/drawing/2014/main" id="{13A15BA2-8B00-F6EB-3E51-C573C5960134}"/>
                </a:ext>
              </a:extLst>
            </p:cNvPr>
            <p:cNvGrpSpPr/>
            <p:nvPr/>
          </p:nvGrpSpPr>
          <p:grpSpPr>
            <a:xfrm>
              <a:off x="10395074" y="2088940"/>
              <a:ext cx="1094325" cy="3217834"/>
              <a:chOff x="10395074" y="2088940"/>
              <a:chExt cx="1094325" cy="3217834"/>
            </a:xfrm>
          </p:grpSpPr>
          <p:sp>
            <p:nvSpPr>
              <p:cNvPr id="241" name="Rectangle: Rounded Corners 240">
                <a:extLst>
                  <a:ext uri="{FF2B5EF4-FFF2-40B4-BE49-F238E27FC236}">
                    <a16:creationId xmlns:a16="http://schemas.microsoft.com/office/drawing/2014/main" id="{CFF62F65-2BA8-8A75-A44D-0E3F1CD0E1BD}"/>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2" name="Rectangle: Rounded Corners 241">
                <a:extLst>
                  <a:ext uri="{FF2B5EF4-FFF2-40B4-BE49-F238E27FC236}">
                    <a16:creationId xmlns:a16="http://schemas.microsoft.com/office/drawing/2014/main" id="{21AF643B-D56C-2D2D-6975-7FB5BD439134}"/>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3" name="Rectangle: Rounded Corners 242">
                <a:extLst>
                  <a:ext uri="{FF2B5EF4-FFF2-40B4-BE49-F238E27FC236}">
                    <a16:creationId xmlns:a16="http://schemas.microsoft.com/office/drawing/2014/main" id="{174B2FEC-14FD-A42A-651D-B6A7E452B7EE}"/>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4" name="Rectangle: Rounded Corners 243">
                <a:extLst>
                  <a:ext uri="{FF2B5EF4-FFF2-40B4-BE49-F238E27FC236}">
                    <a16:creationId xmlns:a16="http://schemas.microsoft.com/office/drawing/2014/main" id="{12A8E973-0FF1-5797-5852-7B7010A8F18E}"/>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5" name="Rectangle: Rounded Corners 244">
                <a:extLst>
                  <a:ext uri="{FF2B5EF4-FFF2-40B4-BE49-F238E27FC236}">
                    <a16:creationId xmlns:a16="http://schemas.microsoft.com/office/drawing/2014/main" id="{BE2F4B8E-8B38-B695-0A42-09397F28B348}"/>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6" name="Rectangle: Rounded Corners 245">
                <a:extLst>
                  <a:ext uri="{FF2B5EF4-FFF2-40B4-BE49-F238E27FC236}">
                    <a16:creationId xmlns:a16="http://schemas.microsoft.com/office/drawing/2014/main" id="{0E110711-B714-5AD1-0D61-F392655C70C9}"/>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7" name="Rectangle: Rounded Corners 246">
                <a:extLst>
                  <a:ext uri="{FF2B5EF4-FFF2-40B4-BE49-F238E27FC236}">
                    <a16:creationId xmlns:a16="http://schemas.microsoft.com/office/drawing/2014/main" id="{4CB4F5A5-FBF1-9948-352F-EAE1DA4477AF}"/>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1824B7B6-C9FC-5E1D-058C-D77EF5A802CE}"/>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CA3F0693-09FD-0814-9922-198DB690B49F}"/>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0" name="Rectangle: Rounded Corners 249">
                <a:extLst>
                  <a:ext uri="{FF2B5EF4-FFF2-40B4-BE49-F238E27FC236}">
                    <a16:creationId xmlns:a16="http://schemas.microsoft.com/office/drawing/2014/main" id="{506FF6D5-AC4A-AC85-F0BA-AF182EE63FBE}"/>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1" name="Rectangle: Rounded Corners 250">
                <a:extLst>
                  <a:ext uri="{FF2B5EF4-FFF2-40B4-BE49-F238E27FC236}">
                    <a16:creationId xmlns:a16="http://schemas.microsoft.com/office/drawing/2014/main" id="{DDD81CE3-9D13-0FDF-C130-172D017F7A77}"/>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2" name="Rectangle: Rounded Corners 251">
                <a:extLst>
                  <a:ext uri="{FF2B5EF4-FFF2-40B4-BE49-F238E27FC236}">
                    <a16:creationId xmlns:a16="http://schemas.microsoft.com/office/drawing/2014/main" id="{8DF18B30-C90F-A831-C800-8B62C991D233}"/>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4E61CE27-DADC-9185-4481-851D878F62F7}"/>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F0402744-B317-05AE-38AD-E85C044E59D3}"/>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5" name="Rectangle: Rounded Corners 254">
                <a:extLst>
                  <a:ext uri="{FF2B5EF4-FFF2-40B4-BE49-F238E27FC236}">
                    <a16:creationId xmlns:a16="http://schemas.microsoft.com/office/drawing/2014/main" id="{8D97A0B5-77A1-0234-D15B-4FC58F8A6024}"/>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6" name="Rectangle: Rounded Corners 255">
                <a:extLst>
                  <a:ext uri="{FF2B5EF4-FFF2-40B4-BE49-F238E27FC236}">
                    <a16:creationId xmlns:a16="http://schemas.microsoft.com/office/drawing/2014/main" id="{4A5CEA62-98D4-2811-9E41-3463C99B91CF}"/>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7" name="Rectangle: Rounded Corners 256">
                <a:extLst>
                  <a:ext uri="{FF2B5EF4-FFF2-40B4-BE49-F238E27FC236}">
                    <a16:creationId xmlns:a16="http://schemas.microsoft.com/office/drawing/2014/main" id="{4E60C2DC-6393-2418-D941-4454FD113FB7}"/>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8" name="Rectangle: Rounded Corners 257">
                <a:extLst>
                  <a:ext uri="{FF2B5EF4-FFF2-40B4-BE49-F238E27FC236}">
                    <a16:creationId xmlns:a16="http://schemas.microsoft.com/office/drawing/2014/main" id="{F9F5BD52-A95D-C296-2924-08F6DC4CF08A}"/>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9" name="Rectangle: Rounded Corners 258">
                <a:extLst>
                  <a:ext uri="{FF2B5EF4-FFF2-40B4-BE49-F238E27FC236}">
                    <a16:creationId xmlns:a16="http://schemas.microsoft.com/office/drawing/2014/main" id="{FFCD5838-BB0F-509A-548C-F6CDEF1688A4}"/>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60" name="Rectangle: Rounded Corners 259">
                <a:extLst>
                  <a:ext uri="{FF2B5EF4-FFF2-40B4-BE49-F238E27FC236}">
                    <a16:creationId xmlns:a16="http://schemas.microsoft.com/office/drawing/2014/main" id="{909FF1BD-4B75-9B36-7F6F-C67256AF6991}"/>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61" name="Rectangle: Rounded Corners 260">
                <a:extLst>
                  <a:ext uri="{FF2B5EF4-FFF2-40B4-BE49-F238E27FC236}">
                    <a16:creationId xmlns:a16="http://schemas.microsoft.com/office/drawing/2014/main" id="{96CA041C-A8B4-7A48-1AC0-09152FEE7C52}"/>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240" name="TextBox 239">
              <a:extLst>
                <a:ext uri="{FF2B5EF4-FFF2-40B4-BE49-F238E27FC236}">
                  <a16:creationId xmlns:a16="http://schemas.microsoft.com/office/drawing/2014/main" id="{CA3A61C1-F599-A2C1-8C30-6DC12A51EB3B}"/>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dirty="0">
                  <a:ln w="3175">
                    <a:noFill/>
                  </a:ln>
                  <a:solidFill>
                    <a:schemeClr val="tx1">
                      <a:alpha val="30000"/>
                    </a:schemeClr>
                  </a:solidFill>
                  <a:effectLst/>
                  <a:uLnTx/>
                  <a:uFillTx/>
                  <a:latin typeface="Segoe UI Semibold"/>
                  <a:ea typeface="+mn-ea"/>
                  <a:cs typeface="+mn-cs"/>
                </a:rPr>
                <a:t>Agents</a:t>
              </a:r>
            </a:p>
          </p:txBody>
        </p:sp>
      </p:grpSp>
      <p:sp>
        <p:nvSpPr>
          <p:cNvPr id="262" name="Rectangle: Rounded Corners 261">
            <a:extLst>
              <a:ext uri="{FF2B5EF4-FFF2-40B4-BE49-F238E27FC236}">
                <a16:creationId xmlns:a16="http://schemas.microsoft.com/office/drawing/2014/main" id="{92CC5ADC-E799-3F7B-92D3-A8E541334C9F}"/>
              </a:ext>
              <a:ext uri="{C183D7F6-B498-43B3-948B-1728B52AA6E4}">
                <adec:decorative xmlns:adec="http://schemas.microsoft.com/office/drawing/2017/decorative" val="1"/>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73" name="Rectangle 272">
            <a:extLst>
              <a:ext uri="{FF2B5EF4-FFF2-40B4-BE49-F238E27FC236}">
                <a16:creationId xmlns:a16="http://schemas.microsoft.com/office/drawing/2014/main" id="{44EEF9A4-7495-C7E6-2459-CA7DA462390D}"/>
              </a:ext>
              <a:ext uri="{C183D7F6-B498-43B3-948B-1728B52AA6E4}">
                <adec:decorative xmlns:adec="http://schemas.microsoft.com/office/drawing/2017/decorative" val="1"/>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chemeClr val="tx1"/>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chemeClr val="tx1"/>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chemeClr val="tx1"/>
                </a:solidFill>
                <a:effectLst/>
                <a:uLnTx/>
                <a:uFillTx/>
                <a:latin typeface="Segoe UI"/>
                <a:ea typeface="+mn-ea"/>
                <a:cs typeface="+mn-cs"/>
              </a:rPr>
            </a:br>
            <a:r>
              <a:rPr kumimoji="0" lang="en-US" sz="1600" b="0" i="0" u="none" strike="noStrike" kern="1200" cap="none" spc="0" normalizeH="0" baseline="0" noProof="0">
                <a:ln w="3175">
                  <a:noFill/>
                </a:ln>
                <a:solidFill>
                  <a:schemeClr val="tx1"/>
                </a:solidFill>
                <a:effectLst/>
                <a:uLnTx/>
                <a:uFillTx/>
                <a:latin typeface="Segoe UI"/>
                <a:ea typeface="+mn-ea"/>
                <a:cs typeface="+mn-cs"/>
              </a:rPr>
              <a:t>self-learning</a:t>
            </a:r>
          </a:p>
        </p:txBody>
      </p:sp>
      <p:cxnSp>
        <p:nvCxnSpPr>
          <p:cNvPr id="274" name="Straight Connector 273">
            <a:extLst>
              <a:ext uri="{FF2B5EF4-FFF2-40B4-BE49-F238E27FC236}">
                <a16:creationId xmlns:a16="http://schemas.microsoft.com/office/drawing/2014/main" id="{89D6FD50-8F48-5375-C9DA-C73FA5A1DD86}"/>
              </a:ext>
              <a:ext uri="{C183D7F6-B498-43B3-948B-1728B52AA6E4}">
                <adec:decorative xmlns:adec="http://schemas.microsoft.com/office/drawing/2017/decorative" val="1"/>
              </a:ext>
            </a:extLst>
          </p:cNvPr>
          <p:cNvCxnSpPr>
            <a:cxnSpLocks/>
          </p:cNvCxnSpPr>
          <p:nvPr/>
        </p:nvCxnSpPr>
        <p:spPr>
          <a:xfrm>
            <a:off x="6394308" y="1288275"/>
            <a:ext cx="0" cy="4250638"/>
          </a:xfrm>
          <a:prstGeom prst="line">
            <a:avLst/>
          </a:prstGeom>
          <a:ln>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6F6F4833-EF37-C45B-672D-F2858AADF523}"/>
              </a:ext>
              <a:ext uri="{C183D7F6-B498-43B3-948B-1728B52AA6E4}">
                <adec:decorative xmlns:adec="http://schemas.microsoft.com/office/drawing/2017/decorative" val="1"/>
              </a:ext>
            </a:extLst>
          </p:cNvPr>
          <p:cNvSpPr/>
          <p:nvPr/>
        </p:nvSpPr>
        <p:spPr bwMode="auto">
          <a:xfrm>
            <a:off x="293688" y="6107113"/>
            <a:ext cx="1828800" cy="457200"/>
          </a:xfrm>
          <a:prstGeom prst="roundRect">
            <a:avLst>
              <a:gd name="adj" fmla="val 14123"/>
            </a:avLst>
          </a:prstGeom>
          <a:solidFill>
            <a:schemeClr val="bg1"/>
          </a:solidFill>
          <a:ln w="6350">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1" name="Slide Number Placeholder 5">
            <a:extLst>
              <a:ext uri="{FF2B5EF4-FFF2-40B4-BE49-F238E27FC236}">
                <a16:creationId xmlns:a16="http://schemas.microsoft.com/office/drawing/2014/main" id="{9CE72E48-A49F-87A7-63E6-175886F2BD7F}"/>
              </a:ext>
              <a:ext uri="{C183D7F6-B498-43B3-948B-1728B52AA6E4}">
                <adec:decorative xmlns:adec="http://schemas.microsoft.com/office/drawing/2017/decorative" val="1"/>
              </a:ext>
            </a:extLst>
          </p:cNvPr>
          <p:cNvSpPr txBox="1">
            <a:spLocks/>
          </p:cNvSpPr>
          <p:nvPr/>
        </p:nvSpPr>
        <p:spPr>
          <a:xfrm>
            <a:off x="11738235" y="6578957"/>
            <a:ext cx="24765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F1CA267F-3225-55B8-70BC-45D03BE604C2}"/>
              </a:ext>
              <a:ext uri="{C183D7F6-B498-43B3-948B-1728B52AA6E4}">
                <adec:decorative xmlns:adec="http://schemas.microsoft.com/office/drawing/2017/decorative" val="1"/>
              </a:ext>
            </a:extLst>
          </p:cNvPr>
          <p:cNvSpPr>
            <a:spLocks/>
          </p:cNvSpPr>
          <p:nvPr/>
        </p:nvSpPr>
        <p:spPr>
          <a:xfrm>
            <a:off x="293688" y="5566493"/>
            <a:ext cx="1828800" cy="457200"/>
          </a:xfrm>
          <a:prstGeom prst="roundRect">
            <a:avLst>
              <a:gd name="adj" fmla="val 19439"/>
            </a:avLst>
          </a:prstGeom>
          <a:solidFill>
            <a:schemeClr val="bg1"/>
          </a:solidFill>
          <a:ln w="6350">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 name="Title 11">
            <a:extLst>
              <a:ext uri="{FF2B5EF4-FFF2-40B4-BE49-F238E27FC236}">
                <a16:creationId xmlns:a16="http://schemas.microsoft.com/office/drawing/2014/main" id="{7AC7DA36-58A0-2DE4-B95F-B34389285B0B}"/>
              </a:ext>
            </a:extLst>
          </p:cNvPr>
          <p:cNvSpPr>
            <a:spLocks noGrp="1"/>
          </p:cNvSpPr>
          <p:nvPr>
            <p:ph type="title"/>
          </p:nvPr>
        </p:nvSpPr>
        <p:spPr>
          <a:xfrm>
            <a:off x="345095" y="2541896"/>
            <a:ext cx="2489234" cy="1354217"/>
          </a:xfrm>
        </p:spPr>
        <p:txBody>
          <a:bodyPr vert="horz" anchor="ctr"/>
          <a:lstStyle/>
          <a:p>
            <a:pPr marL="0" marR="0" lvl="0" indent="0" defTabSz="914400" rtl="0" eaLnBrk="1" fontAlgn="auto" latinLnBrk="0" hangingPunct="1">
              <a:spcBef>
                <a:spcPct val="0"/>
              </a:spcBef>
              <a:spcAft>
                <a:spcPts val="0"/>
              </a:spcAft>
              <a:tabLst/>
              <a:defRPr/>
            </a:pPr>
            <a:r>
              <a:rPr lang="en-IN" sz="3200" spc="0">
                <a:ln>
                  <a:noFill/>
                </a:ln>
                <a:ea typeface="+mj-ea"/>
                <a:cs typeface="+mj-cs"/>
              </a:rPr>
              <a:t>Declarative agents </a:t>
            </a:r>
            <a:r>
              <a:rPr lang="en-IN" sz="2400" spc="0">
                <a:ln>
                  <a:noFill/>
                </a:ln>
                <a:ea typeface="+mj-ea"/>
                <a:cs typeface="+mj-cs"/>
              </a:rPr>
              <a:t>Implementation</a:t>
            </a:r>
          </a:p>
        </p:txBody>
      </p:sp>
      <p:grpSp>
        <p:nvGrpSpPr>
          <p:cNvPr id="9" name="Group 8" descr="Microsoft provided&#10;">
            <a:extLst>
              <a:ext uri="{FF2B5EF4-FFF2-40B4-BE49-F238E27FC236}">
                <a16:creationId xmlns:a16="http://schemas.microsoft.com/office/drawing/2014/main" id="{E51EB385-FEBC-5E41-D666-7F467A4DB354}"/>
              </a:ext>
              <a:ext uri="{C183D7F6-B498-43B3-948B-1728B52AA6E4}">
                <adec:decorative xmlns:adec="http://schemas.microsoft.com/office/drawing/2017/decorative" val="0"/>
              </a:ext>
            </a:extLst>
          </p:cNvPr>
          <p:cNvGrpSpPr>
            <a:grpSpLocks/>
          </p:cNvGrpSpPr>
          <p:nvPr/>
        </p:nvGrpSpPr>
        <p:grpSpPr>
          <a:xfrm>
            <a:off x="401519" y="5699050"/>
            <a:ext cx="1613138" cy="192086"/>
            <a:chOff x="671890" y="4714491"/>
            <a:chExt cx="1613138" cy="192086"/>
          </a:xfrm>
        </p:grpSpPr>
        <p:sp>
          <p:nvSpPr>
            <p:cNvPr id="2" name="Rectangle 1">
              <a:extLst>
                <a:ext uri="{FF2B5EF4-FFF2-40B4-BE49-F238E27FC236}">
                  <a16:creationId xmlns:a16="http://schemas.microsoft.com/office/drawing/2014/main" id="{C935F763-2E9A-2FB1-38E4-16A199F56C59}"/>
                </a:ext>
              </a:extLst>
            </p:cNvPr>
            <p:cNvSpPr/>
            <p:nvPr/>
          </p:nvSpPr>
          <p:spPr>
            <a:xfrm>
              <a:off x="844294" y="4718201"/>
              <a:ext cx="1440734" cy="18466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a:ea typeface="+mn-ea"/>
                  <a:cs typeface="+mn-cs"/>
                </a:rPr>
                <a:t>Microsoft provided</a:t>
              </a:r>
            </a:p>
          </p:txBody>
        </p:sp>
        <p:pic>
          <p:nvPicPr>
            <p:cNvPr id="3" name="Picture 2">
              <a:extLst>
                <a:ext uri="{FF2B5EF4-FFF2-40B4-BE49-F238E27FC236}">
                  <a16:creationId xmlns:a16="http://schemas.microsoft.com/office/drawing/2014/main" id="{3A5FD70A-E1E2-E889-DDF4-2FB17884C214}"/>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1890" y="4714491"/>
              <a:ext cx="192088" cy="19208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Rounded Corners 4">
            <a:extLst>
              <a:ext uri="{FF2B5EF4-FFF2-40B4-BE49-F238E27FC236}">
                <a16:creationId xmlns:a16="http://schemas.microsoft.com/office/drawing/2014/main" id="{B76BD397-321F-A47F-D441-AF78E4104041}"/>
              </a:ext>
              <a:ext uri="{C183D7F6-B498-43B3-948B-1728B52AA6E4}">
                <adec:decorative xmlns:adec="http://schemas.microsoft.com/office/drawing/2017/decorative" val="0"/>
              </a:ext>
            </a:extLst>
          </p:cNvPr>
          <p:cNvSpPr/>
          <p:nvPr/>
        </p:nvSpPr>
        <p:spPr bwMode="auto">
          <a:xfrm>
            <a:off x="339726" y="6149975"/>
            <a:ext cx="1736724" cy="371476"/>
          </a:xfrm>
          <a:prstGeom prst="roundRect">
            <a:avLst>
              <a:gd name="adj" fmla="val 12632"/>
            </a:avLst>
          </a:prstGeom>
          <a:noFill/>
          <a:ln w="19050"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a:ea typeface="+mn-ea"/>
                <a:cs typeface="+mn-cs"/>
              </a:rPr>
              <a:t>Developer provided</a:t>
            </a:r>
          </a:p>
        </p:txBody>
      </p:sp>
      <p:grpSp>
        <p:nvGrpSpPr>
          <p:cNvPr id="231" name="Group 230" descr="User experience&#10;">
            <a:extLst>
              <a:ext uri="{FF2B5EF4-FFF2-40B4-BE49-F238E27FC236}">
                <a16:creationId xmlns:a16="http://schemas.microsoft.com/office/drawing/2014/main" id="{21949FBA-8B49-C1CA-47C0-35E835AF90CA}"/>
              </a:ext>
            </a:extLst>
          </p:cNvPr>
          <p:cNvGrpSpPr/>
          <p:nvPr/>
        </p:nvGrpSpPr>
        <p:grpSpPr>
          <a:xfrm>
            <a:off x="4714732" y="561336"/>
            <a:ext cx="2912908" cy="485462"/>
            <a:chOff x="4714732" y="561336"/>
            <a:chExt cx="2912908" cy="485462"/>
          </a:xfrm>
        </p:grpSpPr>
        <p:sp>
          <p:nvSpPr>
            <p:cNvPr id="232" name="Rectangle 231">
              <a:extLst>
                <a:ext uri="{FF2B5EF4-FFF2-40B4-BE49-F238E27FC236}">
                  <a16:creationId xmlns:a16="http://schemas.microsoft.com/office/drawing/2014/main" id="{DEABA6C6-FA8E-90EC-1B86-950A6F4AF8B4}"/>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mn-cs"/>
                </a:rPr>
                <a:t>User experience</a:t>
              </a:r>
            </a:p>
          </p:txBody>
        </p:sp>
        <p:grpSp>
          <p:nvGrpSpPr>
            <p:cNvPr id="233" name="Group 232">
              <a:extLst>
                <a:ext uri="{FF2B5EF4-FFF2-40B4-BE49-F238E27FC236}">
                  <a16:creationId xmlns:a16="http://schemas.microsoft.com/office/drawing/2014/main" id="{8571ED43-AEFD-191B-7C1B-6514BD667425}"/>
                </a:ext>
              </a:extLst>
            </p:cNvPr>
            <p:cNvGrpSpPr/>
            <p:nvPr/>
          </p:nvGrpSpPr>
          <p:grpSpPr>
            <a:xfrm>
              <a:off x="4714732" y="561336"/>
              <a:ext cx="485462" cy="485462"/>
              <a:chOff x="4372652" y="2128241"/>
              <a:chExt cx="1056233" cy="1056233"/>
            </a:xfrm>
          </p:grpSpPr>
          <p:sp>
            <p:nvSpPr>
              <p:cNvPr id="234" name="Oval 233">
                <a:extLst>
                  <a:ext uri="{FF2B5EF4-FFF2-40B4-BE49-F238E27FC236}">
                    <a16:creationId xmlns:a16="http://schemas.microsoft.com/office/drawing/2014/main" id="{F5521AE8-6E22-E06A-9AC1-8F78DC34CBD9}"/>
                  </a:ext>
                </a:extLst>
              </p:cNvPr>
              <p:cNvSpPr/>
              <p:nvPr/>
            </p:nvSpPr>
            <p:spPr bwMode="auto">
              <a:xfrm>
                <a:off x="4372652" y="2128241"/>
                <a:ext cx="1056233" cy="1056233"/>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pic>
            <p:nvPicPr>
              <p:cNvPr id="235" name="Picture 2">
                <a:extLst>
                  <a:ext uri="{FF2B5EF4-FFF2-40B4-BE49-F238E27FC236}">
                    <a16:creationId xmlns:a16="http://schemas.microsoft.com/office/drawing/2014/main" id="{41A014DE-C156-D79F-B70D-77F48E053269}"/>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67" name="Straight Arrow Connector 266" descr="A bi-directional arrow pointing up and down">
            <a:extLst>
              <a:ext uri="{FF2B5EF4-FFF2-40B4-BE49-F238E27FC236}">
                <a16:creationId xmlns:a16="http://schemas.microsoft.com/office/drawing/2014/main" id="{12EAEBE0-26BB-5593-DD62-EE9AD2B0D32D}"/>
              </a:ext>
              <a:ext uri="{C183D7F6-B498-43B3-948B-1728B52AA6E4}">
                <adec:decorative xmlns:adec="http://schemas.microsoft.com/office/drawing/2017/decorative" val="0"/>
              </a:ext>
            </a:extLst>
          </p:cNvPr>
          <p:cNvCxnSpPr>
            <a:cxnSpLocks/>
          </p:cNvCxnSpPr>
          <p:nvPr/>
        </p:nvCxnSpPr>
        <p:spPr>
          <a:xfrm>
            <a:off x="4757437" y="1126350"/>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63" name="Group 262" descr="Orchestrator&#10;">
            <a:extLst>
              <a:ext uri="{FF2B5EF4-FFF2-40B4-BE49-F238E27FC236}">
                <a16:creationId xmlns:a16="http://schemas.microsoft.com/office/drawing/2014/main" id="{DDA8042A-C07D-9BCA-5134-5D46FC57DC17}"/>
              </a:ext>
            </a:extLst>
          </p:cNvPr>
          <p:cNvGrpSpPr/>
          <p:nvPr/>
        </p:nvGrpSpPr>
        <p:grpSpPr>
          <a:xfrm>
            <a:off x="3524106" y="2266951"/>
            <a:ext cx="2466664" cy="1641972"/>
            <a:chOff x="3524106" y="2266951"/>
            <a:chExt cx="2466664" cy="1641972"/>
          </a:xfrm>
        </p:grpSpPr>
        <p:sp>
          <p:nvSpPr>
            <p:cNvPr id="264" name="Rectangle 263">
              <a:extLst>
                <a:ext uri="{FF2B5EF4-FFF2-40B4-BE49-F238E27FC236}">
                  <a16:creationId xmlns:a16="http://schemas.microsoft.com/office/drawing/2014/main" id="{7ADD1DA6-280E-F34E-5FE2-791F9C2389B6}"/>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mn-cs"/>
                </a:rPr>
                <a:t>Orchestrator</a:t>
              </a:r>
            </a:p>
          </p:txBody>
        </p:sp>
        <p:sp>
          <p:nvSpPr>
            <p:cNvPr id="265" name="Oval 264">
              <a:extLst>
                <a:ext uri="{FF2B5EF4-FFF2-40B4-BE49-F238E27FC236}">
                  <a16:creationId xmlns:a16="http://schemas.microsoft.com/office/drawing/2014/main" id="{499D75BF-7F73-230B-283C-7FE5553080ED}"/>
                </a:ext>
              </a:extLst>
            </p:cNvPr>
            <p:cNvSpPr/>
            <p:nvPr/>
          </p:nvSpPr>
          <p:spPr bwMode="auto">
            <a:xfrm>
              <a:off x="4225155" y="2266951"/>
              <a:ext cx="1064566" cy="1064564"/>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pic>
          <p:nvPicPr>
            <p:cNvPr id="266" name="Picture 2">
              <a:extLst>
                <a:ext uri="{FF2B5EF4-FFF2-40B4-BE49-F238E27FC236}">
                  <a16:creationId xmlns:a16="http://schemas.microsoft.com/office/drawing/2014/main" id="{5E08061D-4087-F351-8731-61CEDE76730B}"/>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88288" y="2430084"/>
              <a:ext cx="738301"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8" name="Straight Arrow Connector 267" descr="A bi-directional arrow pointing up and down">
            <a:extLst>
              <a:ext uri="{FF2B5EF4-FFF2-40B4-BE49-F238E27FC236}">
                <a16:creationId xmlns:a16="http://schemas.microsoft.com/office/drawing/2014/main" id="{FB26E6EF-0B36-F64D-ABD6-C39922D79F89}"/>
              </a:ext>
            </a:extLst>
          </p:cNvPr>
          <p:cNvCxnSpPr>
            <a:cxnSpLocks/>
          </p:cNvCxnSpPr>
          <p:nvPr/>
        </p:nvCxnSpPr>
        <p:spPr>
          <a:xfrm>
            <a:off x="4757437" y="537698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9" name="Straight Arrow Connector 268" descr="A bi-directional arrow pointing up and down">
            <a:extLst>
              <a:ext uri="{FF2B5EF4-FFF2-40B4-BE49-F238E27FC236}">
                <a16:creationId xmlns:a16="http://schemas.microsoft.com/office/drawing/2014/main" id="{CCBD80CA-90A5-4520-4BD3-8B8EE29D92F0}"/>
              </a:ext>
            </a:extLst>
          </p:cNvPr>
          <p:cNvCxnSpPr>
            <a:cxnSpLocks/>
          </p:cNvCxnSpPr>
          <p:nvPr/>
        </p:nvCxnSpPr>
        <p:spPr>
          <a:xfrm rot="5400000">
            <a:off x="6394308" y="1834570"/>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76" name="Rectangle: Rounded Corners 275">
            <a:extLst>
              <a:ext uri="{FF2B5EF4-FFF2-40B4-BE49-F238E27FC236}">
                <a16:creationId xmlns:a16="http://schemas.microsoft.com/office/drawing/2014/main" id="{B3B99E71-27C9-6EC7-5F92-36894A3F572B}"/>
              </a:ext>
            </a:extLst>
          </p:cNvPr>
          <p:cNvSpPr/>
          <p:nvPr/>
        </p:nvSpPr>
        <p:spPr bwMode="auto">
          <a:xfrm>
            <a:off x="6711966" y="2001137"/>
            <a:ext cx="2638425" cy="283042"/>
          </a:xfrm>
          <a:prstGeom prst="roundRect">
            <a:avLst/>
          </a:prstGeom>
          <a:noFill/>
          <a:ln w="15875"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chemeClr val="tx1"/>
                </a:solidFill>
                <a:effectLst/>
                <a:uLnTx/>
                <a:uFillTx/>
                <a:latin typeface="Segoe UI Semibold"/>
                <a:ea typeface="+mn-ea"/>
                <a:cs typeface="+mn-cs"/>
              </a:rPr>
              <a:t>Instructions and Grounding</a:t>
            </a:r>
          </a:p>
        </p:txBody>
      </p:sp>
      <p:cxnSp>
        <p:nvCxnSpPr>
          <p:cNvPr id="270" name="Straight Arrow Connector 269" descr="A bi-directional arrow pointing up and down">
            <a:extLst>
              <a:ext uri="{FF2B5EF4-FFF2-40B4-BE49-F238E27FC236}">
                <a16:creationId xmlns:a16="http://schemas.microsoft.com/office/drawing/2014/main" id="{A06E16F5-D500-CF6E-E744-2A528F3F19FA}"/>
              </a:ext>
            </a:extLst>
          </p:cNvPr>
          <p:cNvCxnSpPr>
            <a:cxnSpLocks/>
          </p:cNvCxnSpPr>
          <p:nvPr/>
        </p:nvCxnSpPr>
        <p:spPr>
          <a:xfrm rot="5400000">
            <a:off x="6394308" y="325166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descr="rectangular shape Highlighting the content&#10;">
            <a:extLst>
              <a:ext uri="{FF2B5EF4-FFF2-40B4-BE49-F238E27FC236}">
                <a16:creationId xmlns:a16="http://schemas.microsoft.com/office/drawing/2014/main" id="{7DEAA350-4813-196E-7AFA-40D561866B03}"/>
              </a:ext>
            </a:extLst>
          </p:cNvPr>
          <p:cNvSpPr/>
          <p:nvPr/>
        </p:nvSpPr>
        <p:spPr bwMode="auto">
          <a:xfrm>
            <a:off x="7032305" y="3340100"/>
            <a:ext cx="1975170" cy="292100"/>
          </a:xfrm>
          <a:prstGeom prst="roundRect">
            <a:avLst/>
          </a:prstGeom>
          <a:noFill/>
          <a:ln w="15875"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00000"/>
              </a:solidFill>
              <a:effectLst/>
              <a:uLnTx/>
              <a:uFillTx/>
              <a:latin typeface="Segoe UI Semibold"/>
              <a:ea typeface="+mn-ea"/>
              <a:cs typeface="+mn-cs"/>
            </a:endParaRPr>
          </a:p>
        </p:txBody>
      </p:sp>
      <p:cxnSp>
        <p:nvCxnSpPr>
          <p:cNvPr id="271" name="Straight Arrow Connector 270" descr="A bi-directional arrow pointing up and down">
            <a:extLst>
              <a:ext uri="{FF2B5EF4-FFF2-40B4-BE49-F238E27FC236}">
                <a16:creationId xmlns:a16="http://schemas.microsoft.com/office/drawing/2014/main" id="{38C97C35-425A-9AFE-CD0F-145516DB4502}"/>
              </a:ext>
            </a:extLst>
          </p:cNvPr>
          <p:cNvCxnSpPr>
            <a:cxnSpLocks/>
          </p:cNvCxnSpPr>
          <p:nvPr/>
        </p:nvCxnSpPr>
        <p:spPr>
          <a:xfrm rot="5400000">
            <a:off x="6394308" y="466876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2" name="Straight Arrow Connector 271" descr="A bi-directional arrow pointing up and down">
            <a:extLst>
              <a:ext uri="{FF2B5EF4-FFF2-40B4-BE49-F238E27FC236}">
                <a16:creationId xmlns:a16="http://schemas.microsoft.com/office/drawing/2014/main" id="{43CB3B68-0119-7595-1340-04CBE54BD7AB}"/>
              </a:ext>
            </a:extLst>
          </p:cNvPr>
          <p:cNvCxnSpPr>
            <a:cxnSpLocks/>
          </p:cNvCxnSpPr>
          <p:nvPr/>
        </p:nvCxnSpPr>
        <p:spPr>
          <a:xfrm>
            <a:off x="8031178" y="537698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24" name="Group 223" descr="Foundation models&#10;">
            <a:extLst>
              <a:ext uri="{FF2B5EF4-FFF2-40B4-BE49-F238E27FC236}">
                <a16:creationId xmlns:a16="http://schemas.microsoft.com/office/drawing/2014/main" id="{F287614A-24E4-C50D-8E9B-B6F9BB92A529}"/>
              </a:ext>
            </a:extLst>
          </p:cNvPr>
          <p:cNvGrpSpPr/>
          <p:nvPr/>
        </p:nvGrpSpPr>
        <p:grpSpPr>
          <a:xfrm>
            <a:off x="4657269" y="5780393"/>
            <a:ext cx="2970371" cy="485462"/>
            <a:chOff x="4657269" y="5780393"/>
            <a:chExt cx="2970371" cy="485462"/>
          </a:xfrm>
        </p:grpSpPr>
        <p:sp>
          <p:nvSpPr>
            <p:cNvPr id="225" name="Rectangle 224">
              <a:extLst>
                <a:ext uri="{FF2B5EF4-FFF2-40B4-BE49-F238E27FC236}">
                  <a16:creationId xmlns:a16="http://schemas.microsoft.com/office/drawing/2014/main" id="{4DFA2997-A426-1A38-76D3-59935B0C1BC7}"/>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mn-cs"/>
                </a:rPr>
                <a:t>Foundation models</a:t>
              </a:r>
            </a:p>
          </p:txBody>
        </p:sp>
        <p:grpSp>
          <p:nvGrpSpPr>
            <p:cNvPr id="226" name="Group 225">
              <a:extLst>
                <a:ext uri="{FF2B5EF4-FFF2-40B4-BE49-F238E27FC236}">
                  <a16:creationId xmlns:a16="http://schemas.microsoft.com/office/drawing/2014/main" id="{10ED8BFC-C35F-4C78-EFFB-E036CC4E72C2}"/>
                </a:ext>
              </a:extLst>
            </p:cNvPr>
            <p:cNvGrpSpPr/>
            <p:nvPr/>
          </p:nvGrpSpPr>
          <p:grpSpPr>
            <a:xfrm>
              <a:off x="4657269" y="5780393"/>
              <a:ext cx="485462" cy="485462"/>
              <a:chOff x="4372652" y="2128241"/>
              <a:chExt cx="1056233" cy="1056233"/>
            </a:xfrm>
          </p:grpSpPr>
          <p:sp>
            <p:nvSpPr>
              <p:cNvPr id="227" name="Oval 226">
                <a:extLst>
                  <a:ext uri="{FF2B5EF4-FFF2-40B4-BE49-F238E27FC236}">
                    <a16:creationId xmlns:a16="http://schemas.microsoft.com/office/drawing/2014/main" id="{2E77104A-F1FD-88BF-CD0F-700FFB4A22F9}"/>
                  </a:ext>
                </a:extLst>
              </p:cNvPr>
              <p:cNvSpPr/>
              <p:nvPr/>
            </p:nvSpPr>
            <p:spPr bwMode="auto">
              <a:xfrm>
                <a:off x="4372652" y="2128241"/>
                <a:ext cx="1056233" cy="1056233"/>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228" name="Picture 2">
                <a:extLst>
                  <a:ext uri="{FF2B5EF4-FFF2-40B4-BE49-F238E27FC236}">
                    <a16:creationId xmlns:a16="http://schemas.microsoft.com/office/drawing/2014/main" id="{3CDA074D-5C9B-7905-552E-6C55A574C9DC}"/>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 name="Rectangle 9" descr="An animation also show that that all of these start from&#10;User experience&#10;Orchestrator&#10;Foundation models all fall under 'Microsoft provided', &#10;where as another animation also shows that&#10;Actions, capabilities, &#10;Instructions and Grounding are also considered under the red outline that is 'Developer provided'">
            <a:extLst>
              <a:ext uri="{FF2B5EF4-FFF2-40B4-BE49-F238E27FC236}">
                <a16:creationId xmlns:a16="http://schemas.microsoft.com/office/drawing/2014/main" id="{155A567D-AD95-090D-56E2-B16AB57A1AA7}"/>
              </a:ext>
            </a:extLst>
          </p:cNvPr>
          <p:cNvSpPr/>
          <p:nvPr/>
        </p:nvSpPr>
        <p:spPr bwMode="auto">
          <a:xfrm>
            <a:off x="8599296" y="6029607"/>
            <a:ext cx="593923" cy="436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21">
            <a:extLst>
              <a:ext uri="{FF2B5EF4-FFF2-40B4-BE49-F238E27FC236}">
                <a16:creationId xmlns:a16="http://schemas.microsoft.com/office/drawing/2014/main" id="{5988535A-121D-9DEB-EF81-D1EFE28D6DBD}"/>
              </a:ext>
              <a:ext uri="{C183D7F6-B498-43B3-948B-1728B52AA6E4}">
                <adec:decorative xmlns:adec="http://schemas.microsoft.com/office/drawing/2017/decorative" val="1"/>
              </a:ext>
            </a:extLst>
          </p:cNvPr>
          <p:cNvSpPr>
            <a:spLocks/>
          </p:cNvSpPr>
          <p:nvPr/>
        </p:nvSpPr>
        <p:spPr bwMode="auto">
          <a:xfrm flipV="1">
            <a:off x="352139" y="4001437"/>
            <a:ext cx="2261625" cy="45719"/>
          </a:xfrm>
          <a:prstGeom prst="roundRect">
            <a:avLst>
              <a:gd name="adj" fmla="val 50000"/>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1275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withEffect">
                                  <p:stCondLst>
                                    <p:cond delay="0"/>
                                  </p:stCondLst>
                                  <p:childTnLst>
                                    <p:animClr clrSpc="rgb" dir="cw">
                                      <p:cBhvr override="childStyle">
                                        <p:cTn id="6" dur="1000" autoRev="1" fill="remove"/>
                                        <p:tgtEl>
                                          <p:spTgt spid="212"/>
                                        </p:tgtEl>
                                        <p:attrNameLst>
                                          <p:attrName>style.color</p:attrName>
                                        </p:attrNameLst>
                                      </p:cBhvr>
                                      <p:to>
                                        <a:srgbClr val="FFDFD9"/>
                                      </p:to>
                                    </p:animClr>
                                    <p:animClr clrSpc="rgb" dir="cw">
                                      <p:cBhvr>
                                        <p:cTn id="7" dur="1000" autoRev="1" fill="remove"/>
                                        <p:tgtEl>
                                          <p:spTgt spid="212"/>
                                        </p:tgtEl>
                                        <p:attrNameLst>
                                          <p:attrName>fillcolor</p:attrName>
                                        </p:attrNameLst>
                                      </p:cBhvr>
                                      <p:to>
                                        <a:srgbClr val="FFDFD9"/>
                                      </p:to>
                                    </p:animClr>
                                    <p:set>
                                      <p:cBhvr>
                                        <p:cTn id="8" dur="1000" autoRev="1" fill="remove"/>
                                        <p:tgtEl>
                                          <p:spTgt spid="212"/>
                                        </p:tgtEl>
                                        <p:attrNameLst>
                                          <p:attrName>fill.type</p:attrName>
                                        </p:attrNameLst>
                                      </p:cBhvr>
                                      <p:to>
                                        <p:strVal val="solid"/>
                                      </p:to>
                                    </p:set>
                                    <p:set>
                                      <p:cBhvr>
                                        <p:cTn id="9" dur="1000" autoRev="1" fill="remove"/>
                                        <p:tgtEl>
                                          <p:spTgt spid="212"/>
                                        </p:tgtEl>
                                        <p:attrNameLst>
                                          <p:attrName>fill.on</p:attrName>
                                        </p:attrNameLst>
                                      </p:cBhvr>
                                      <p:to>
                                        <p:strVal val="true"/>
                                      </p:to>
                                    </p:set>
                                  </p:childTnLst>
                                </p:cTn>
                              </p:par>
                              <p:par>
                                <p:cTn id="10" presetID="3" presetClass="emph" presetSubtype="2" repeatCount="2000" fill="remove" grpId="1" nodeType="withEffect" nodePh="1">
                                  <p:stCondLst>
                                    <p:cond delay="0"/>
                                  </p:stCondLst>
                                  <p:endCondLst>
                                    <p:cond evt="begin" delay="0">
                                      <p:tn val="10"/>
                                    </p:cond>
                                  </p:endCondLst>
                                  <p:childTnLst>
                                    <p:animClr clrSpc="rgb" dir="cw">
                                      <p:cBhvr override="childStyle">
                                        <p:cTn id="11" dur="2000" fill="hold"/>
                                        <p:tgtEl>
                                          <p:spTgt spid="212"/>
                                        </p:tgtEl>
                                        <p:attrNameLst>
                                          <p:attrName>style.color</p:attrName>
                                        </p:attrNameLst>
                                      </p:cBhvr>
                                      <p:to>
                                        <a:srgbClr val="000000"/>
                                      </p:to>
                                    </p:animClr>
                                  </p:childTnLst>
                                </p:cTn>
                              </p:par>
                              <p:par>
                                <p:cTn id="12" presetID="27" presetClass="emph" presetSubtype="0" repeatCount="2000" fill="remove" grpId="0" nodeType="withEffect">
                                  <p:stCondLst>
                                    <p:cond delay="0"/>
                                  </p:stCondLst>
                                  <p:childTnLst>
                                    <p:animClr clrSpc="rgb" dir="cw">
                                      <p:cBhvr override="childStyle">
                                        <p:cTn id="13" dur="1000" autoRev="1" fill="remove"/>
                                        <p:tgtEl>
                                          <p:spTgt spid="222"/>
                                        </p:tgtEl>
                                        <p:attrNameLst>
                                          <p:attrName>style.color</p:attrName>
                                        </p:attrNameLst>
                                      </p:cBhvr>
                                      <p:to>
                                        <a:srgbClr val="FFDFD9"/>
                                      </p:to>
                                    </p:animClr>
                                    <p:animClr clrSpc="rgb" dir="cw">
                                      <p:cBhvr>
                                        <p:cTn id="14" dur="1000" autoRev="1" fill="remove"/>
                                        <p:tgtEl>
                                          <p:spTgt spid="222"/>
                                        </p:tgtEl>
                                        <p:attrNameLst>
                                          <p:attrName>fillcolor</p:attrName>
                                        </p:attrNameLst>
                                      </p:cBhvr>
                                      <p:to>
                                        <a:srgbClr val="FFDFD9"/>
                                      </p:to>
                                    </p:animClr>
                                    <p:set>
                                      <p:cBhvr>
                                        <p:cTn id="15" dur="1000" autoRev="1" fill="remove"/>
                                        <p:tgtEl>
                                          <p:spTgt spid="222"/>
                                        </p:tgtEl>
                                        <p:attrNameLst>
                                          <p:attrName>fill.type</p:attrName>
                                        </p:attrNameLst>
                                      </p:cBhvr>
                                      <p:to>
                                        <p:strVal val="solid"/>
                                      </p:to>
                                    </p:set>
                                    <p:set>
                                      <p:cBhvr>
                                        <p:cTn id="16" dur="1000" autoRev="1" fill="remove"/>
                                        <p:tgtEl>
                                          <p:spTgt spid="222"/>
                                        </p:tgtEl>
                                        <p:attrNameLst>
                                          <p:attrName>fill.on</p:attrName>
                                        </p:attrNameLst>
                                      </p:cBhvr>
                                      <p:to>
                                        <p:strVal val="true"/>
                                      </p:to>
                                    </p:set>
                                  </p:childTnLst>
                                </p:cTn>
                              </p:par>
                              <p:par>
                                <p:cTn id="17" presetID="27" presetClass="emph" presetSubtype="0" repeatCount="2000" fill="remove" grpId="0" nodeType="withEffect">
                                  <p:stCondLst>
                                    <p:cond delay="0"/>
                                  </p:stCondLst>
                                  <p:childTnLst>
                                    <p:animClr clrSpc="rgb" dir="cw">
                                      <p:cBhvr override="childStyle">
                                        <p:cTn id="18" dur="1000" autoRev="1" fill="remove"/>
                                        <p:tgtEl>
                                          <p:spTgt spid="221"/>
                                        </p:tgtEl>
                                        <p:attrNameLst>
                                          <p:attrName>style.color</p:attrName>
                                        </p:attrNameLst>
                                      </p:cBhvr>
                                      <p:to>
                                        <a:srgbClr val="FFDFD9"/>
                                      </p:to>
                                    </p:animClr>
                                    <p:animClr clrSpc="rgb" dir="cw">
                                      <p:cBhvr>
                                        <p:cTn id="19" dur="1000" autoRev="1" fill="remove"/>
                                        <p:tgtEl>
                                          <p:spTgt spid="221"/>
                                        </p:tgtEl>
                                        <p:attrNameLst>
                                          <p:attrName>fillcolor</p:attrName>
                                        </p:attrNameLst>
                                      </p:cBhvr>
                                      <p:to>
                                        <a:srgbClr val="FFDFD9"/>
                                      </p:to>
                                    </p:animClr>
                                    <p:set>
                                      <p:cBhvr>
                                        <p:cTn id="20" dur="1000" autoRev="1" fill="remove"/>
                                        <p:tgtEl>
                                          <p:spTgt spid="221"/>
                                        </p:tgtEl>
                                        <p:attrNameLst>
                                          <p:attrName>fill.type</p:attrName>
                                        </p:attrNameLst>
                                      </p:cBhvr>
                                      <p:to>
                                        <p:strVal val="solid"/>
                                      </p:to>
                                    </p:set>
                                    <p:set>
                                      <p:cBhvr>
                                        <p:cTn id="21" dur="1000" autoRev="1" fill="remove"/>
                                        <p:tgtEl>
                                          <p:spTgt spid="221"/>
                                        </p:tgtEl>
                                        <p:attrNameLst>
                                          <p:attrName>fill.on</p:attrName>
                                        </p:attrNameLst>
                                      </p:cBhvr>
                                      <p:to>
                                        <p:strVal val="true"/>
                                      </p:to>
                                    </p:set>
                                  </p:childTnLst>
                                </p:cTn>
                              </p:par>
                              <p:par>
                                <p:cTn id="22" presetID="27" presetClass="emph" presetSubtype="0" repeatCount="2000" fill="remove" grpId="0" nodeType="withEffect">
                                  <p:stCondLst>
                                    <p:cond delay="0"/>
                                  </p:stCondLst>
                                  <p:childTnLst>
                                    <p:animClr clrSpc="rgb" dir="cw">
                                      <p:cBhvr override="childStyle">
                                        <p:cTn id="23" dur="1000" autoRev="1" fill="remove"/>
                                        <p:tgtEl>
                                          <p:spTgt spid="229"/>
                                        </p:tgtEl>
                                        <p:attrNameLst>
                                          <p:attrName>style.color</p:attrName>
                                        </p:attrNameLst>
                                      </p:cBhvr>
                                      <p:to>
                                        <a:srgbClr val="FFDFD9"/>
                                      </p:to>
                                    </p:animClr>
                                    <p:animClr clrSpc="rgb" dir="cw">
                                      <p:cBhvr>
                                        <p:cTn id="24" dur="1000" autoRev="1" fill="remove"/>
                                        <p:tgtEl>
                                          <p:spTgt spid="229"/>
                                        </p:tgtEl>
                                        <p:attrNameLst>
                                          <p:attrName>fillcolor</p:attrName>
                                        </p:attrNameLst>
                                      </p:cBhvr>
                                      <p:to>
                                        <a:srgbClr val="FFDFD9"/>
                                      </p:to>
                                    </p:animClr>
                                    <p:set>
                                      <p:cBhvr>
                                        <p:cTn id="25" dur="1000" autoRev="1" fill="remove"/>
                                        <p:tgtEl>
                                          <p:spTgt spid="229"/>
                                        </p:tgtEl>
                                        <p:attrNameLst>
                                          <p:attrName>fill.type</p:attrName>
                                        </p:attrNameLst>
                                      </p:cBhvr>
                                      <p:to>
                                        <p:strVal val="solid"/>
                                      </p:to>
                                    </p:set>
                                    <p:set>
                                      <p:cBhvr>
                                        <p:cTn id="26" dur="1000" autoRev="1" fill="remove"/>
                                        <p:tgtEl>
                                          <p:spTgt spid="229"/>
                                        </p:tgtEl>
                                        <p:attrNameLst>
                                          <p:attrName>fill.on</p:attrName>
                                        </p:attrNameLst>
                                      </p:cBhvr>
                                      <p:to>
                                        <p:strVal val="true"/>
                                      </p:to>
                                    </p:set>
                                  </p:childTnLst>
                                </p:cTn>
                              </p:par>
                              <p:par>
                                <p:cTn id="27" presetID="27" presetClass="emph" presetSubtype="0" repeatCount="2000" fill="remove" grpId="0" nodeType="withEffect">
                                  <p:stCondLst>
                                    <p:cond delay="0"/>
                                  </p:stCondLst>
                                  <p:childTnLst>
                                    <p:animClr clrSpc="rgb" dir="cw">
                                      <p:cBhvr override="childStyle">
                                        <p:cTn id="28" dur="1000" autoRev="1" fill="remove"/>
                                        <p:tgtEl>
                                          <p:spTgt spid="214"/>
                                        </p:tgtEl>
                                        <p:attrNameLst>
                                          <p:attrName>style.color</p:attrName>
                                        </p:attrNameLst>
                                      </p:cBhvr>
                                      <p:to>
                                        <a:srgbClr val="FFDFD9"/>
                                      </p:to>
                                    </p:animClr>
                                    <p:animClr clrSpc="rgb" dir="cw">
                                      <p:cBhvr>
                                        <p:cTn id="29" dur="1000" autoRev="1" fill="remove"/>
                                        <p:tgtEl>
                                          <p:spTgt spid="214"/>
                                        </p:tgtEl>
                                        <p:attrNameLst>
                                          <p:attrName>fillcolor</p:attrName>
                                        </p:attrNameLst>
                                      </p:cBhvr>
                                      <p:to>
                                        <a:srgbClr val="FFDFD9"/>
                                      </p:to>
                                    </p:animClr>
                                    <p:set>
                                      <p:cBhvr>
                                        <p:cTn id="30" dur="1000" autoRev="1" fill="remove"/>
                                        <p:tgtEl>
                                          <p:spTgt spid="214"/>
                                        </p:tgtEl>
                                        <p:attrNameLst>
                                          <p:attrName>fill.type</p:attrName>
                                        </p:attrNameLst>
                                      </p:cBhvr>
                                      <p:to>
                                        <p:strVal val="solid"/>
                                      </p:to>
                                    </p:set>
                                    <p:set>
                                      <p:cBhvr>
                                        <p:cTn id="31" dur="1000" autoRev="1" fill="remove"/>
                                        <p:tgtEl>
                                          <p:spTgt spid="214"/>
                                        </p:tgtEl>
                                        <p:attrNameLst>
                                          <p:attrName>fill.on</p:attrName>
                                        </p:attrNameLst>
                                      </p:cBhvr>
                                      <p:to>
                                        <p:strVal val="true"/>
                                      </p:to>
                                    </p:set>
                                  </p:childTnLst>
                                </p:cTn>
                              </p:par>
                              <p:par>
                                <p:cTn id="32" presetID="27" presetClass="emph" presetSubtype="0" repeatCount="2000" fill="remove" grpId="0" nodeType="withEffect">
                                  <p:stCondLst>
                                    <p:cond delay="0"/>
                                  </p:stCondLst>
                                  <p:childTnLst>
                                    <p:animClr clrSpc="rgb" dir="cw">
                                      <p:cBhvr override="childStyle">
                                        <p:cTn id="33" dur="1000" autoRev="1" fill="remove"/>
                                        <p:tgtEl>
                                          <p:spTgt spid="216"/>
                                        </p:tgtEl>
                                        <p:attrNameLst>
                                          <p:attrName>style.color</p:attrName>
                                        </p:attrNameLst>
                                      </p:cBhvr>
                                      <p:to>
                                        <a:srgbClr val="FFDFD9"/>
                                      </p:to>
                                    </p:animClr>
                                    <p:animClr clrSpc="rgb" dir="cw">
                                      <p:cBhvr>
                                        <p:cTn id="34" dur="1000" autoRev="1" fill="remove"/>
                                        <p:tgtEl>
                                          <p:spTgt spid="216"/>
                                        </p:tgtEl>
                                        <p:attrNameLst>
                                          <p:attrName>fillcolor</p:attrName>
                                        </p:attrNameLst>
                                      </p:cBhvr>
                                      <p:to>
                                        <a:srgbClr val="FFDFD9"/>
                                      </p:to>
                                    </p:animClr>
                                    <p:set>
                                      <p:cBhvr>
                                        <p:cTn id="35" dur="1000" autoRev="1" fill="remove"/>
                                        <p:tgtEl>
                                          <p:spTgt spid="216"/>
                                        </p:tgtEl>
                                        <p:attrNameLst>
                                          <p:attrName>fill.type</p:attrName>
                                        </p:attrNameLst>
                                      </p:cBhvr>
                                      <p:to>
                                        <p:strVal val="solid"/>
                                      </p:to>
                                    </p:set>
                                    <p:set>
                                      <p:cBhvr>
                                        <p:cTn id="36" dur="1000" autoRev="1" fill="remove"/>
                                        <p:tgtEl>
                                          <p:spTgt spid="216"/>
                                        </p:tgtEl>
                                        <p:attrNameLst>
                                          <p:attrName>fill.on</p:attrName>
                                        </p:attrNameLst>
                                      </p:cBhvr>
                                      <p:to>
                                        <p:strVal val="true"/>
                                      </p:to>
                                    </p:set>
                                  </p:childTnLst>
                                </p:cTn>
                              </p:par>
                            </p:childTnLst>
                          </p:cTn>
                        </p:par>
                        <p:par>
                          <p:cTn id="37" fill="hold">
                            <p:stCondLst>
                              <p:cond delay="4000"/>
                            </p:stCondLst>
                            <p:childTnLst>
                              <p:par>
                                <p:cTn id="38" presetID="27" presetClass="emph" presetSubtype="0" repeatCount="2000" fill="remove" grpId="0" nodeType="afterEffect">
                                  <p:stCondLst>
                                    <p:cond delay="0"/>
                                  </p:stCondLst>
                                  <p:childTnLst>
                                    <p:animClr clrSpc="rgb" dir="cw">
                                      <p:cBhvr override="childStyle">
                                        <p:cTn id="39" dur="1000" autoRev="1" fill="remove"/>
                                        <p:tgtEl>
                                          <p:spTgt spid="4"/>
                                        </p:tgtEl>
                                        <p:attrNameLst>
                                          <p:attrName>style.color</p:attrName>
                                        </p:attrNameLst>
                                      </p:cBhvr>
                                      <p:to>
                                        <a:srgbClr val="FFDFD9"/>
                                      </p:to>
                                    </p:animClr>
                                    <p:animClr clrSpc="rgb" dir="cw">
                                      <p:cBhvr>
                                        <p:cTn id="40" dur="1000" autoRev="1" fill="remove"/>
                                        <p:tgtEl>
                                          <p:spTgt spid="4"/>
                                        </p:tgtEl>
                                        <p:attrNameLst>
                                          <p:attrName>fillcolor</p:attrName>
                                        </p:attrNameLst>
                                      </p:cBhvr>
                                      <p:to>
                                        <a:srgbClr val="FFDFD9"/>
                                      </p:to>
                                    </p:animClr>
                                    <p:set>
                                      <p:cBhvr>
                                        <p:cTn id="41" dur="1000" autoRev="1" fill="remove"/>
                                        <p:tgtEl>
                                          <p:spTgt spid="4"/>
                                        </p:tgtEl>
                                        <p:attrNameLst>
                                          <p:attrName>fill.type</p:attrName>
                                        </p:attrNameLst>
                                      </p:cBhvr>
                                      <p:to>
                                        <p:strVal val="solid"/>
                                      </p:to>
                                    </p:set>
                                    <p:set>
                                      <p:cBhvr>
                                        <p:cTn id="42" dur="1000" autoRev="1" fill="remove"/>
                                        <p:tgtEl>
                                          <p:spTgt spid="4"/>
                                        </p:tgtEl>
                                        <p:attrNameLst>
                                          <p:attrName>fill.on</p:attrName>
                                        </p:attrNameLst>
                                      </p:cBhvr>
                                      <p:to>
                                        <p:strVal val="true"/>
                                      </p:to>
                                    </p:set>
                                  </p:childTnLst>
                                </p:cTn>
                              </p:par>
                              <p:par>
                                <p:cTn id="43" presetID="3" presetClass="emph" presetSubtype="2" repeatCount="2000" fill="remove" grpId="1" nodeType="withEffect" nodePh="1">
                                  <p:stCondLst>
                                    <p:cond delay="0"/>
                                  </p:stCondLst>
                                  <p:endCondLst>
                                    <p:cond evt="begin" delay="0">
                                      <p:tn val="43"/>
                                    </p:cond>
                                  </p:endCondLst>
                                  <p:childTnLst>
                                    <p:animClr clrSpc="rgb" dir="cw">
                                      <p:cBhvr override="childStyle">
                                        <p:cTn id="44" dur="2000" fill="hold"/>
                                        <p:tgtEl>
                                          <p:spTgt spid="4"/>
                                        </p:tgtEl>
                                        <p:attrNameLst>
                                          <p:attrName>style.color</p:attrName>
                                        </p:attrNameLst>
                                      </p:cBhvr>
                                      <p:to>
                                        <a:schemeClr val="accent2"/>
                                      </p:to>
                                    </p:animClr>
                                  </p:childTnLst>
                                </p:cTn>
                              </p:par>
                              <p:par>
                                <p:cTn id="45" presetID="27" presetClass="emph" presetSubtype="0" repeatCount="2000" fill="remove" grpId="0" nodeType="withEffect">
                                  <p:stCondLst>
                                    <p:cond delay="0"/>
                                  </p:stCondLst>
                                  <p:childTnLst>
                                    <p:animClr clrSpc="rgb" dir="cw">
                                      <p:cBhvr override="childStyle">
                                        <p:cTn id="46" dur="1000" autoRev="1" fill="remove"/>
                                        <p:tgtEl>
                                          <p:spTgt spid="5"/>
                                        </p:tgtEl>
                                        <p:attrNameLst>
                                          <p:attrName>style.color</p:attrName>
                                        </p:attrNameLst>
                                      </p:cBhvr>
                                      <p:to>
                                        <a:srgbClr val="603BA1"/>
                                      </p:to>
                                    </p:animClr>
                                    <p:animClr clrSpc="rgb" dir="cw">
                                      <p:cBhvr>
                                        <p:cTn id="47" dur="1000" autoRev="1" fill="remove"/>
                                        <p:tgtEl>
                                          <p:spTgt spid="5"/>
                                        </p:tgtEl>
                                        <p:attrNameLst>
                                          <p:attrName>fillcolor</p:attrName>
                                        </p:attrNameLst>
                                      </p:cBhvr>
                                      <p:to>
                                        <a:srgbClr val="603BA1"/>
                                      </p:to>
                                    </p:animClr>
                                    <p:set>
                                      <p:cBhvr>
                                        <p:cTn id="48" dur="1000" autoRev="1" fill="remove"/>
                                        <p:tgtEl>
                                          <p:spTgt spid="5"/>
                                        </p:tgtEl>
                                        <p:attrNameLst>
                                          <p:attrName>fill.type</p:attrName>
                                        </p:attrNameLst>
                                      </p:cBhvr>
                                      <p:to>
                                        <p:strVal val="solid"/>
                                      </p:to>
                                    </p:set>
                                    <p:set>
                                      <p:cBhvr>
                                        <p:cTn id="49" dur="100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6" grpId="0" animBg="1"/>
      <p:bldP spid="221" grpId="0" animBg="1"/>
      <p:bldP spid="222" grpId="0" animBg="1"/>
      <p:bldP spid="229" grpId="0" animBg="1"/>
      <p:bldP spid="4" grpId="0" animBg="1"/>
      <p:bldP spid="4" grpId="1" animBg="1"/>
      <p:bldP spid="212" grpId="0" animBg="1"/>
      <p:bldP spid="212" grpId="1"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65C9-DDA1-3537-A5B0-B28CBF2887E2}"/>
              </a:ext>
            </a:extLst>
          </p:cNvPr>
          <p:cNvSpPr>
            <a:spLocks noGrp="1"/>
          </p:cNvSpPr>
          <p:nvPr>
            <p:ph type="title"/>
          </p:nvPr>
        </p:nvSpPr>
        <p:spPr/>
        <p:txBody>
          <a:bodyPr/>
          <a:lstStyle/>
          <a:p>
            <a:r>
              <a:rPr lang="en-US"/>
              <a:t>How it Started</a:t>
            </a:r>
          </a:p>
        </p:txBody>
      </p:sp>
    </p:spTree>
    <p:extLst>
      <p:ext uri="{BB962C8B-B14F-4D97-AF65-F5344CB8AC3E}">
        <p14:creationId xmlns:p14="http://schemas.microsoft.com/office/powerpoint/2010/main" val="312398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67ADA-3460-6A19-27E3-EE4EB7D9407C}"/>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242CEFD-D24B-5F44-C424-7EC689F38E4A}"/>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15" name="think-cell data - do not delete" hidden="1">
                        <a:extLst>
                          <a:ext uri="{FF2B5EF4-FFF2-40B4-BE49-F238E27FC236}">
                            <a16:creationId xmlns:a16="http://schemas.microsoft.com/office/drawing/2014/main" id="{0242CEFD-D24B-5F44-C424-7EC689F38E4A}"/>
                          </a:ext>
                          <a:ext uri="{C183D7F6-B498-43B3-948B-1728B52AA6E4}">
                            <adec:decorative xmlns:adec="http://schemas.microsoft.com/office/drawing/2017/decorative" val="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3" name="Rectangle: Rounded Corners 152">
            <a:extLst>
              <a:ext uri="{FF2B5EF4-FFF2-40B4-BE49-F238E27FC236}">
                <a16:creationId xmlns:a16="http://schemas.microsoft.com/office/drawing/2014/main" id="{15983DF9-5ACF-66EE-6C57-161CE27B67E1}"/>
              </a:ext>
              <a:ext uri="{C183D7F6-B498-43B3-948B-1728B52AA6E4}">
                <adec:decorative xmlns:adec="http://schemas.microsoft.com/office/drawing/2017/decorative" val="1"/>
              </a:ext>
            </a:extLst>
          </p:cNvPr>
          <p:cNvSpPr/>
          <p:nvPr/>
        </p:nvSpPr>
        <p:spPr>
          <a:xfrm>
            <a:off x="10038181" y="1436260"/>
            <a:ext cx="1804479" cy="4109440"/>
          </a:xfrm>
          <a:prstGeom prst="roundRect">
            <a:avLst>
              <a:gd name="adj" fmla="val 7814"/>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6" name="Rectangle: Rounded Corners 195">
            <a:extLst>
              <a:ext uri="{FF2B5EF4-FFF2-40B4-BE49-F238E27FC236}">
                <a16:creationId xmlns:a16="http://schemas.microsoft.com/office/drawing/2014/main" id="{D7B57654-6BDC-5773-8F3E-3224A403AE67}"/>
              </a:ext>
              <a:ext uri="{C183D7F6-B498-43B3-948B-1728B52AA6E4}">
                <adec:decorative xmlns:adec="http://schemas.microsoft.com/office/drawing/2017/decorative" val="1"/>
              </a:ext>
            </a:extLst>
          </p:cNvPr>
          <p:cNvSpPr>
            <a:spLocks/>
          </p:cNvSpPr>
          <p:nvPr/>
        </p:nvSpPr>
        <p:spPr bwMode="auto">
          <a:xfrm>
            <a:off x="9964108" y="1366937"/>
            <a:ext cx="1952624" cy="4248086"/>
          </a:xfrm>
          <a:prstGeom prst="roundRect">
            <a:avLst>
              <a:gd name="adj" fmla="val 9368"/>
            </a:avLst>
          </a:prstGeom>
          <a:noFill/>
          <a:ln w="19050"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CE2A11C4-0591-3D5D-6C96-E88A6AFCF4A4}"/>
              </a:ext>
              <a:ext uri="{C183D7F6-B498-43B3-948B-1728B52AA6E4}">
                <adec:decorative xmlns:adec="http://schemas.microsoft.com/office/drawing/2017/decorative" val="1"/>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0" name="Freeform: Shape 39">
            <a:extLst>
              <a:ext uri="{FF2B5EF4-FFF2-40B4-BE49-F238E27FC236}">
                <a16:creationId xmlns:a16="http://schemas.microsoft.com/office/drawing/2014/main" id="{8EDF9443-99C7-6254-DBDB-F36183CE7AF7}"/>
              </a:ext>
              <a:ext uri="{C183D7F6-B498-43B3-948B-1728B52AA6E4}">
                <adec:decorative xmlns:adec="http://schemas.microsoft.com/office/drawing/2017/decorative" val="1"/>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1" name="Freeform: Shape 40">
            <a:extLst>
              <a:ext uri="{FF2B5EF4-FFF2-40B4-BE49-F238E27FC236}">
                <a16:creationId xmlns:a16="http://schemas.microsoft.com/office/drawing/2014/main" id="{54FA25F1-F671-36C8-98AD-59734CD6A618}"/>
              </a:ext>
              <a:ext uri="{C183D7F6-B498-43B3-948B-1728B52AA6E4}">
                <adec:decorative xmlns:adec="http://schemas.microsoft.com/office/drawing/2017/decorative" val="1"/>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2" name="Freeform: Shape 41">
            <a:extLst>
              <a:ext uri="{FF2B5EF4-FFF2-40B4-BE49-F238E27FC236}">
                <a16:creationId xmlns:a16="http://schemas.microsoft.com/office/drawing/2014/main" id="{8D1E0586-A370-869E-D809-D580556D336B}"/>
              </a:ext>
              <a:ext uri="{C183D7F6-B498-43B3-948B-1728B52AA6E4}">
                <adec:decorative xmlns:adec="http://schemas.microsoft.com/office/drawing/2017/decorative" val="1"/>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3" name="Freeform: Shape 42">
            <a:extLst>
              <a:ext uri="{FF2B5EF4-FFF2-40B4-BE49-F238E27FC236}">
                <a16:creationId xmlns:a16="http://schemas.microsoft.com/office/drawing/2014/main" id="{8B73925B-037D-23CA-3E4E-2AD2F875A4E8}"/>
              </a:ext>
              <a:ext uri="{C183D7F6-B498-43B3-948B-1728B52AA6E4}">
                <adec:decorative xmlns:adec="http://schemas.microsoft.com/office/drawing/2017/decorative" val="1"/>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4" name="Freeform: Shape 43">
            <a:extLst>
              <a:ext uri="{FF2B5EF4-FFF2-40B4-BE49-F238E27FC236}">
                <a16:creationId xmlns:a16="http://schemas.microsoft.com/office/drawing/2014/main" id="{46F867B3-D21C-AA3F-2943-AEEEE4FB3F5E}"/>
              </a:ext>
              <a:ext uri="{C183D7F6-B498-43B3-948B-1728B52AA6E4}">
                <adec:decorative xmlns:adec="http://schemas.microsoft.com/office/drawing/2017/decorative" val="1"/>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46" name="Straight Connector 45">
            <a:extLst>
              <a:ext uri="{FF2B5EF4-FFF2-40B4-BE49-F238E27FC236}">
                <a16:creationId xmlns:a16="http://schemas.microsoft.com/office/drawing/2014/main" id="{244289EE-9C28-E150-B5DF-AE89A6756512}"/>
              </a:ext>
              <a:ext uri="{C183D7F6-B498-43B3-948B-1728B52AA6E4}">
                <adec:decorative xmlns:adec="http://schemas.microsoft.com/office/drawing/2017/decorative" val="1"/>
              </a:ext>
            </a:extLst>
          </p:cNvPr>
          <p:cNvCxnSpPr/>
          <p:nvPr/>
        </p:nvCxnSpPr>
        <p:spPr>
          <a:xfrm>
            <a:off x="3120568" y="1288275"/>
            <a:ext cx="654747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A30DC70-533C-696D-20B3-29FC645D8759}"/>
              </a:ext>
              <a:ext uri="{C183D7F6-B498-43B3-948B-1728B52AA6E4}">
                <adec:decorative xmlns:adec="http://schemas.microsoft.com/office/drawing/2017/decorative" val="1"/>
              </a:ext>
            </a:extLst>
          </p:cNvPr>
          <p:cNvCxnSpPr/>
          <p:nvPr/>
        </p:nvCxnSpPr>
        <p:spPr>
          <a:xfrm>
            <a:off x="6394308" y="2704714"/>
            <a:ext cx="3273739"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155626-50CC-6908-1C50-2A1E4E96ABA6}"/>
              </a:ext>
              <a:ext uri="{C183D7F6-B498-43B3-948B-1728B52AA6E4}">
                <adec:decorative xmlns:adec="http://schemas.microsoft.com/office/drawing/2017/decorative" val="1"/>
              </a:ext>
            </a:extLst>
          </p:cNvPr>
          <p:cNvCxnSpPr/>
          <p:nvPr/>
        </p:nvCxnSpPr>
        <p:spPr>
          <a:xfrm>
            <a:off x="6394308" y="4121814"/>
            <a:ext cx="3273739"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3A68D5D-B883-AC05-C3D5-ACCF6CB4836F}"/>
              </a:ext>
              <a:ext uri="{C183D7F6-B498-43B3-948B-1728B52AA6E4}">
                <adec:decorative xmlns:adec="http://schemas.microsoft.com/office/drawing/2017/decorative" val="1"/>
              </a:ext>
            </a:extLst>
          </p:cNvPr>
          <p:cNvCxnSpPr/>
          <p:nvPr/>
        </p:nvCxnSpPr>
        <p:spPr>
          <a:xfrm>
            <a:off x="3120568" y="5538914"/>
            <a:ext cx="6547478"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499F030-F0BF-CD02-1E97-456A5691780C}"/>
              </a:ext>
              <a:ext uri="{C183D7F6-B498-43B3-948B-1728B52AA6E4}">
                <adec:decorative xmlns:adec="http://schemas.microsoft.com/office/drawing/2017/decorative" val="1"/>
              </a:ext>
            </a:extLst>
          </p:cNvPr>
          <p:cNvCxnSpPr>
            <a:cxnSpLocks/>
          </p:cNvCxnSpPr>
          <p:nvPr/>
        </p:nvCxnSpPr>
        <p:spPr>
          <a:xfrm>
            <a:off x="6394307" y="1288275"/>
            <a:ext cx="0" cy="4250638"/>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E6ADCC25-E4C8-0150-C650-D53147C7D568}"/>
              </a:ext>
              <a:ext uri="{C183D7F6-B498-43B3-948B-1728B52AA6E4}">
                <adec:decorative xmlns:adec="http://schemas.microsoft.com/office/drawing/2017/decorative" val="1"/>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BA3B1E91-30C7-E068-089A-D1A88B07F4FA}"/>
              </a:ext>
              <a:ext uri="{C183D7F6-B498-43B3-948B-1728B52AA6E4}">
                <adec:decorative xmlns:adec="http://schemas.microsoft.com/office/drawing/2017/decorative" val="1"/>
              </a:ext>
            </a:extLst>
          </p:cNvPr>
          <p:cNvSpPr>
            <a:spLocks/>
          </p:cNvSpPr>
          <p:nvPr/>
        </p:nvSpPr>
        <p:spPr>
          <a:xfrm>
            <a:off x="6484617" y="1417798"/>
            <a:ext cx="3051390" cy="1169790"/>
          </a:xfrm>
          <a:prstGeom prst="roundRect">
            <a:avLst>
              <a:gd name="adj" fmla="val 8300"/>
            </a:avLst>
          </a:prstGeom>
          <a:noFill/>
          <a:ln w="19050"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78" name="Rectangle: Rounded Corners 77">
            <a:extLst>
              <a:ext uri="{FF2B5EF4-FFF2-40B4-BE49-F238E27FC236}">
                <a16:creationId xmlns:a16="http://schemas.microsoft.com/office/drawing/2014/main" id="{40495446-A86F-598E-4B8C-D1B23DD2C82A}"/>
              </a:ext>
              <a:ext uri="{C183D7F6-B498-43B3-948B-1728B52AA6E4}">
                <adec:decorative xmlns:adec="http://schemas.microsoft.com/office/drawing/2017/decorative" val="1"/>
              </a:ext>
            </a:extLst>
          </p:cNvPr>
          <p:cNvSpPr>
            <a:spLocks/>
          </p:cNvSpPr>
          <p:nvPr/>
        </p:nvSpPr>
        <p:spPr>
          <a:xfrm>
            <a:off x="6484617" y="2828369"/>
            <a:ext cx="3051390" cy="1169790"/>
          </a:xfrm>
          <a:prstGeom prst="roundRect">
            <a:avLst>
              <a:gd name="adj" fmla="val 8300"/>
            </a:avLst>
          </a:prstGeom>
          <a:noFill/>
          <a:ln w="19050"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79" name="Rectangle: Rounded Corners 78">
            <a:extLst>
              <a:ext uri="{FF2B5EF4-FFF2-40B4-BE49-F238E27FC236}">
                <a16:creationId xmlns:a16="http://schemas.microsoft.com/office/drawing/2014/main" id="{4BF9A650-57F6-7517-44EB-CDB3AB4BE128}"/>
              </a:ext>
              <a:ext uri="{C183D7F6-B498-43B3-948B-1728B52AA6E4}">
                <adec:decorative xmlns:adec="http://schemas.microsoft.com/office/drawing/2017/decorative" val="1"/>
              </a:ext>
            </a:extLst>
          </p:cNvPr>
          <p:cNvSpPr/>
          <p:nvPr/>
        </p:nvSpPr>
        <p:spPr>
          <a:xfrm>
            <a:off x="3850823" y="1420811"/>
            <a:ext cx="1811456" cy="4011059"/>
          </a:xfrm>
          <a:prstGeom prst="roundRect">
            <a:avLst>
              <a:gd name="adj" fmla="val 8328"/>
            </a:avLst>
          </a:prstGeom>
          <a:noFill/>
          <a:ln w="19050"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A5C10F75-C26B-73B4-555A-D53D2CE14FB0}"/>
              </a:ext>
              <a:ext uri="{C183D7F6-B498-43B3-948B-1728B52AA6E4}">
                <adec:decorative xmlns:adec="http://schemas.microsoft.com/office/drawing/2017/decorative" val="1"/>
              </a:ext>
            </a:extLst>
          </p:cNvPr>
          <p:cNvSpPr/>
          <p:nvPr/>
        </p:nvSpPr>
        <p:spPr bwMode="auto">
          <a:xfrm>
            <a:off x="3368847" y="5775960"/>
            <a:ext cx="6050920" cy="494328"/>
          </a:xfrm>
          <a:prstGeom prst="roundRect">
            <a:avLst>
              <a:gd name="adj" fmla="val 9368"/>
            </a:avLst>
          </a:prstGeom>
          <a:noFill/>
          <a:ln w="19050"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ED16BC28-CADF-309E-1BB1-2388280373CA}"/>
              </a:ext>
              <a:ext uri="{C183D7F6-B498-43B3-948B-1728B52AA6E4}">
                <adec:decorative xmlns:adec="http://schemas.microsoft.com/office/drawing/2017/decorative" val="1"/>
              </a:ext>
            </a:extLst>
          </p:cNvPr>
          <p:cNvSpPr>
            <a:spLocks/>
          </p:cNvSpPr>
          <p:nvPr/>
        </p:nvSpPr>
        <p:spPr>
          <a:xfrm>
            <a:off x="6516661" y="4240322"/>
            <a:ext cx="3051390" cy="1169790"/>
          </a:xfrm>
          <a:prstGeom prst="roundRect">
            <a:avLst>
              <a:gd name="adj" fmla="val 8300"/>
            </a:avLst>
          </a:prstGeom>
          <a:noFill/>
          <a:ln w="19050"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2" name="Rectangle: Rounded Corners 21">
            <a:extLst>
              <a:ext uri="{FF2B5EF4-FFF2-40B4-BE49-F238E27FC236}">
                <a16:creationId xmlns:a16="http://schemas.microsoft.com/office/drawing/2014/main" id="{8CCB2468-0A07-E478-C188-2040923CF520}"/>
              </a:ext>
              <a:ext uri="{C183D7F6-B498-43B3-948B-1728B52AA6E4}">
                <adec:decorative xmlns:adec="http://schemas.microsoft.com/office/drawing/2017/decorative" val="1"/>
              </a:ext>
            </a:extLst>
          </p:cNvPr>
          <p:cNvSpPr/>
          <p:nvPr/>
        </p:nvSpPr>
        <p:spPr bwMode="auto">
          <a:xfrm flipV="1">
            <a:off x="352139" y="4001437"/>
            <a:ext cx="2261625" cy="45719"/>
          </a:xfrm>
          <a:prstGeom prst="roundRect">
            <a:avLst>
              <a:gd name="adj" fmla="val 50000"/>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8" name="Rectangle: Rounded Corners 17">
            <a:extLst>
              <a:ext uri="{FF2B5EF4-FFF2-40B4-BE49-F238E27FC236}">
                <a16:creationId xmlns:a16="http://schemas.microsoft.com/office/drawing/2014/main" id="{AA3C562C-161C-CE55-E646-01FFB29E07CD}"/>
              </a:ext>
              <a:ext uri="{C183D7F6-B498-43B3-948B-1728B52AA6E4}">
                <adec:decorative xmlns:adec="http://schemas.microsoft.com/office/drawing/2017/decorative" val="1"/>
              </a:ext>
            </a:extLst>
          </p:cNvPr>
          <p:cNvSpPr/>
          <p:nvPr/>
        </p:nvSpPr>
        <p:spPr bwMode="auto">
          <a:xfrm>
            <a:off x="293688" y="6107113"/>
            <a:ext cx="1828800" cy="457200"/>
          </a:xfrm>
          <a:prstGeom prst="roundRect">
            <a:avLst>
              <a:gd name="adj" fmla="val 14123"/>
            </a:avLst>
          </a:prstGeom>
          <a:solidFill>
            <a:schemeClr val="bg1"/>
          </a:solidFill>
          <a:ln w="6350">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0" name="Slide Number Placeholder 5">
            <a:extLst>
              <a:ext uri="{FF2B5EF4-FFF2-40B4-BE49-F238E27FC236}">
                <a16:creationId xmlns:a16="http://schemas.microsoft.com/office/drawing/2014/main" id="{6E4D7CCC-8D80-0A52-7086-E49AF5E6AA25}"/>
              </a:ext>
              <a:ext uri="{C183D7F6-B498-43B3-948B-1728B52AA6E4}">
                <adec:decorative xmlns:adec="http://schemas.microsoft.com/office/drawing/2017/decorative" val="1"/>
              </a:ext>
            </a:extLst>
          </p:cNvPr>
          <p:cNvSpPr txBox="1">
            <a:spLocks/>
          </p:cNvSpPr>
          <p:nvPr/>
        </p:nvSpPr>
        <p:spPr>
          <a:xfrm>
            <a:off x="11738235" y="6578957"/>
            <a:ext cx="24765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itle 10">
            <a:extLst>
              <a:ext uri="{FF2B5EF4-FFF2-40B4-BE49-F238E27FC236}">
                <a16:creationId xmlns:a16="http://schemas.microsoft.com/office/drawing/2014/main" id="{1905C316-1A4A-6305-1AD4-C5BD283AC71B}"/>
              </a:ext>
            </a:extLst>
          </p:cNvPr>
          <p:cNvSpPr>
            <a:spLocks noGrp="1"/>
          </p:cNvSpPr>
          <p:nvPr>
            <p:ph type="title"/>
          </p:nvPr>
        </p:nvSpPr>
        <p:spPr>
          <a:xfrm>
            <a:off x="345095" y="2541896"/>
            <a:ext cx="2636389" cy="1354217"/>
          </a:xfrm>
        </p:spPr>
        <p:txBody>
          <a:bodyPr vert="horz"/>
          <a:lstStyle/>
          <a:p>
            <a:pPr>
              <a:spcAft>
                <a:spcPts val="1200"/>
              </a:spcAft>
              <a:defRPr/>
            </a:pPr>
            <a:r>
              <a:rPr lang="en-US" sz="3200" spc="0">
                <a:ln>
                  <a:noFill/>
                </a:ln>
                <a:ea typeface="+mj-ea"/>
                <a:cs typeface="+mj-cs"/>
              </a:rPr>
              <a:t>Custom engine agents</a:t>
            </a:r>
            <a:br>
              <a:rPr kumimoji="0" lang="en-US" sz="3200" i="0" u="none" strike="noStrike" kern="1200" cap="none" spc="0" normalizeH="0" baseline="0" noProof="0">
                <a:ln>
                  <a:noFill/>
                </a:ln>
                <a:effectLst/>
                <a:uLnTx/>
                <a:uFillTx/>
                <a:ea typeface="+mj-ea"/>
                <a:cs typeface="+mj-cs"/>
              </a:rPr>
            </a:br>
            <a:r>
              <a:rPr kumimoji="0" lang="en-US" sz="2400" i="0" u="none" strike="noStrike" kern="1200" cap="none" spc="0" normalizeH="0" baseline="0" noProof="0">
                <a:ln>
                  <a:noFill/>
                </a:ln>
                <a:effectLst/>
                <a:uLnTx/>
                <a:uFillTx/>
                <a:ea typeface="+mj-ea"/>
                <a:cs typeface="+mj-cs"/>
              </a:rPr>
              <a:t>Implementation</a:t>
            </a:r>
            <a:endParaRPr kumimoji="0" lang="en-US" sz="3200" i="0" u="none" strike="noStrike" kern="1200" cap="none" spc="0" normalizeH="0" baseline="0" noProof="0">
              <a:ln>
                <a:noFill/>
              </a:ln>
              <a:effectLst/>
              <a:uLnTx/>
              <a:uFillTx/>
              <a:ea typeface="+mj-ea"/>
              <a:cs typeface="+mj-cs"/>
            </a:endParaRPr>
          </a:p>
        </p:txBody>
      </p:sp>
      <p:sp>
        <p:nvSpPr>
          <p:cNvPr id="16" name="Rectangle: Rounded Corners 15">
            <a:extLst>
              <a:ext uri="{FF2B5EF4-FFF2-40B4-BE49-F238E27FC236}">
                <a16:creationId xmlns:a16="http://schemas.microsoft.com/office/drawing/2014/main" id="{010F932F-7A7C-9D47-D7B0-D94244356BF1}"/>
              </a:ext>
            </a:extLst>
          </p:cNvPr>
          <p:cNvSpPr/>
          <p:nvPr/>
        </p:nvSpPr>
        <p:spPr>
          <a:xfrm>
            <a:off x="293688" y="5566493"/>
            <a:ext cx="1828800" cy="457200"/>
          </a:xfrm>
          <a:prstGeom prst="roundRect">
            <a:avLst>
              <a:gd name="adj" fmla="val 8328"/>
            </a:avLst>
          </a:prstGeom>
          <a:solidFill>
            <a:schemeClr val="bg1"/>
          </a:solidFill>
          <a:ln w="6350">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mn-ea"/>
                <a:cs typeface="+mn-cs"/>
              </a:rPr>
              <a:t>Microsoft provided</a:t>
            </a:r>
          </a:p>
        </p:txBody>
      </p:sp>
      <p:sp>
        <p:nvSpPr>
          <p:cNvPr id="19" name="Rectangle: Rounded Corners 18">
            <a:extLst>
              <a:ext uri="{FF2B5EF4-FFF2-40B4-BE49-F238E27FC236}">
                <a16:creationId xmlns:a16="http://schemas.microsoft.com/office/drawing/2014/main" id="{4E5BA6F9-1F32-7EAA-362D-85E5C369C205}"/>
              </a:ext>
            </a:extLst>
          </p:cNvPr>
          <p:cNvSpPr/>
          <p:nvPr/>
        </p:nvSpPr>
        <p:spPr bwMode="auto">
          <a:xfrm>
            <a:off x="339726" y="6149975"/>
            <a:ext cx="1736724" cy="371476"/>
          </a:xfrm>
          <a:prstGeom prst="roundRect">
            <a:avLst>
              <a:gd name="adj" fmla="val 12632"/>
            </a:avLst>
          </a:prstGeom>
          <a:noFill/>
          <a:ln w="19050" cap="rnd">
            <a:solidFill>
              <a:srgbClr val="F4364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mn-ea"/>
                <a:cs typeface="+mn-cs"/>
              </a:rPr>
              <a:t>Developer provided</a:t>
            </a:r>
          </a:p>
        </p:txBody>
      </p:sp>
      <p:sp>
        <p:nvSpPr>
          <p:cNvPr id="109" name="Rectangle 108">
            <a:extLst>
              <a:ext uri="{FF2B5EF4-FFF2-40B4-BE49-F238E27FC236}">
                <a16:creationId xmlns:a16="http://schemas.microsoft.com/office/drawing/2014/main" id="{D149AC47-E456-B614-7E46-82920EC75ABD}"/>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User experience</a:t>
            </a:r>
          </a:p>
        </p:txBody>
      </p:sp>
      <p:grpSp>
        <p:nvGrpSpPr>
          <p:cNvPr id="222" name="Group 221" descr="Microsoft Teams&#10;Microsoft Copilot&#10;Messenger&#10;White label Web chat&#10;Email&#10;+10 other front-end channel">
            <a:extLst>
              <a:ext uri="{FF2B5EF4-FFF2-40B4-BE49-F238E27FC236}">
                <a16:creationId xmlns:a16="http://schemas.microsoft.com/office/drawing/2014/main" id="{EEA6DF81-956F-CEB5-80C4-8C7CCEDA6513}"/>
              </a:ext>
            </a:extLst>
          </p:cNvPr>
          <p:cNvGrpSpPr/>
          <p:nvPr/>
        </p:nvGrpSpPr>
        <p:grpSpPr>
          <a:xfrm>
            <a:off x="5660568" y="619914"/>
            <a:ext cx="3736407" cy="368306"/>
            <a:chOff x="5660568" y="619914"/>
            <a:chExt cx="3736407" cy="368306"/>
          </a:xfrm>
        </p:grpSpPr>
        <p:sp>
          <p:nvSpPr>
            <p:cNvPr id="158" name="Rectangle: Rounded Corners 157">
              <a:extLst>
                <a:ext uri="{FF2B5EF4-FFF2-40B4-BE49-F238E27FC236}">
                  <a16:creationId xmlns:a16="http://schemas.microsoft.com/office/drawing/2014/main" id="{CEBBBE8A-F726-08E8-3991-97E2EA86C62E}"/>
                </a:ext>
              </a:extLst>
            </p:cNvPr>
            <p:cNvSpPr>
              <a:spLocks/>
            </p:cNvSpPr>
            <p:nvPr/>
          </p:nvSpPr>
          <p:spPr bwMode="auto">
            <a:xfrm>
              <a:off x="8160794" y="619914"/>
              <a:ext cx="606627" cy="368306"/>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9" name="Rectangle: Rounded Corners 158">
              <a:extLst>
                <a:ext uri="{FF2B5EF4-FFF2-40B4-BE49-F238E27FC236}">
                  <a16:creationId xmlns:a16="http://schemas.microsoft.com/office/drawing/2014/main" id="{AD64B612-E7AA-83C4-82CC-6F53A311BB25}"/>
                </a:ext>
              </a:extLst>
            </p:cNvPr>
            <p:cNvSpPr>
              <a:spLocks/>
            </p:cNvSpPr>
            <p:nvPr/>
          </p:nvSpPr>
          <p:spPr bwMode="auto">
            <a:xfrm>
              <a:off x="8808015" y="619914"/>
              <a:ext cx="588960" cy="368306"/>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0" name="Rectangle: Rounded Corners 159">
              <a:extLst>
                <a:ext uri="{FF2B5EF4-FFF2-40B4-BE49-F238E27FC236}">
                  <a16:creationId xmlns:a16="http://schemas.microsoft.com/office/drawing/2014/main" id="{869243CD-A413-CFCA-B704-E2D4ECC6FCF6}"/>
                </a:ext>
              </a:extLst>
            </p:cNvPr>
            <p:cNvSpPr>
              <a:spLocks/>
            </p:cNvSpPr>
            <p:nvPr/>
          </p:nvSpPr>
          <p:spPr bwMode="auto">
            <a:xfrm>
              <a:off x="6910681" y="619914"/>
              <a:ext cx="579964" cy="368306"/>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1" name="Rectangle: Rounded Corners 160">
              <a:extLst>
                <a:ext uri="{FF2B5EF4-FFF2-40B4-BE49-F238E27FC236}">
                  <a16:creationId xmlns:a16="http://schemas.microsoft.com/office/drawing/2014/main" id="{CC2976E0-4E96-17AA-8DA1-C391743E1C9E}"/>
                </a:ext>
              </a:extLst>
            </p:cNvPr>
            <p:cNvSpPr>
              <a:spLocks/>
            </p:cNvSpPr>
            <p:nvPr/>
          </p:nvSpPr>
          <p:spPr bwMode="auto">
            <a:xfrm>
              <a:off x="7531239" y="619914"/>
              <a:ext cx="588960" cy="368306"/>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2" name="Rectangle: Rounded Corners 161">
              <a:extLst>
                <a:ext uri="{FF2B5EF4-FFF2-40B4-BE49-F238E27FC236}">
                  <a16:creationId xmlns:a16="http://schemas.microsoft.com/office/drawing/2014/main" id="{61505CEF-2A44-C015-F103-5E16240D1B1C}"/>
                </a:ext>
              </a:extLst>
            </p:cNvPr>
            <p:cNvSpPr>
              <a:spLocks/>
            </p:cNvSpPr>
            <p:nvPr/>
          </p:nvSpPr>
          <p:spPr bwMode="auto">
            <a:xfrm>
              <a:off x="5660568" y="619914"/>
              <a:ext cx="579964" cy="368306"/>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3" name="Rectangle: Rounded Corners 162">
              <a:extLst>
                <a:ext uri="{FF2B5EF4-FFF2-40B4-BE49-F238E27FC236}">
                  <a16:creationId xmlns:a16="http://schemas.microsoft.com/office/drawing/2014/main" id="{BD9BEAF1-793F-AE22-6CDF-B1617F4372A3}"/>
                </a:ext>
              </a:extLst>
            </p:cNvPr>
            <p:cNvSpPr>
              <a:spLocks/>
            </p:cNvSpPr>
            <p:nvPr/>
          </p:nvSpPr>
          <p:spPr bwMode="auto">
            <a:xfrm>
              <a:off x="6281126" y="619914"/>
              <a:ext cx="588960" cy="368306"/>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64" name="Rectangle 163">
              <a:extLst>
                <a:ext uri="{FF2B5EF4-FFF2-40B4-BE49-F238E27FC236}">
                  <a16:creationId xmlns:a16="http://schemas.microsoft.com/office/drawing/2014/main" id="{B12AA2AC-46EA-5BDD-D278-FCA355DB79A4}"/>
                </a:ext>
              </a:extLst>
            </p:cNvPr>
            <p:cNvSpPr>
              <a:spLocks/>
            </p:cNvSpPr>
            <p:nvPr/>
          </p:nvSpPr>
          <p:spPr>
            <a:xfrm>
              <a:off x="8846015" y="727123"/>
              <a:ext cx="52097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chemeClr val="tx1"/>
                  </a:solidFill>
                  <a:effectLst/>
                  <a:uLnTx/>
                  <a:uFillTx/>
                  <a:latin typeface="Segoe UI"/>
                  <a:ea typeface="+mn-ea"/>
                  <a:cs typeface="+mn-cs"/>
                </a:rPr>
                <a:t>+10 other </a:t>
              </a:r>
              <a:br>
                <a:rPr kumimoji="0" lang="en-US" sz="500" b="0" i="0" u="none" strike="noStrike" kern="1200" cap="none" spc="0" normalizeH="0" baseline="0" noProof="0" dirty="0">
                  <a:ln>
                    <a:noFill/>
                  </a:ln>
                  <a:solidFill>
                    <a:schemeClr val="tx1"/>
                  </a:solidFill>
                  <a:effectLst/>
                  <a:uLnTx/>
                  <a:uFillTx/>
                  <a:latin typeface="Segoe UI"/>
                  <a:ea typeface="+mn-ea"/>
                  <a:cs typeface="+mn-cs"/>
                </a:rPr>
              </a:br>
              <a:r>
                <a:rPr kumimoji="0" lang="en-US" sz="500" b="0" i="0" u="none" strike="noStrike" kern="1200" cap="none" spc="0" normalizeH="0" baseline="0" noProof="0" dirty="0">
                  <a:ln>
                    <a:noFill/>
                  </a:ln>
                  <a:solidFill>
                    <a:schemeClr val="tx1"/>
                  </a:solidFill>
                  <a:effectLst/>
                  <a:uLnTx/>
                  <a:uFillTx/>
                  <a:latin typeface="Segoe UI"/>
                  <a:ea typeface="+mn-ea"/>
                  <a:cs typeface="+mn-cs"/>
                </a:rPr>
                <a:t>front-end channel</a:t>
              </a:r>
            </a:p>
          </p:txBody>
        </p:sp>
        <p:pic>
          <p:nvPicPr>
            <p:cNvPr id="165" name="Graphic 6">
              <a:extLst>
                <a:ext uri="{FF2B5EF4-FFF2-40B4-BE49-F238E27FC236}">
                  <a16:creationId xmlns:a16="http://schemas.microsoft.com/office/drawing/2014/main" id="{1712848D-1713-8EA9-9E59-BAFCCC6BF38D}"/>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572248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794344BC-5CD4-3701-698C-2F9C4FE53AB9}"/>
                </a:ext>
              </a:extLst>
            </p:cNvPr>
            <p:cNvSpPr>
              <a:spLocks/>
            </p:cNvSpPr>
            <p:nvPr/>
          </p:nvSpPr>
          <p:spPr>
            <a:xfrm>
              <a:off x="5849657" y="727123"/>
              <a:ext cx="29655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chemeClr val="tx1"/>
                  </a:solidFill>
                  <a:effectLst/>
                  <a:uLnTx/>
                  <a:uFillTx/>
                  <a:latin typeface="Segoe UI"/>
                  <a:ea typeface="+mn-ea"/>
                  <a:cs typeface="+mn-cs"/>
                </a:rPr>
                <a:t>Microsoft </a:t>
              </a:r>
              <a:br>
                <a:rPr kumimoji="0" lang="en-US" sz="500" b="0" i="0" u="none" strike="noStrike" kern="1200" cap="none" spc="0" normalizeH="0" baseline="0" noProof="0" dirty="0">
                  <a:ln>
                    <a:noFill/>
                  </a:ln>
                  <a:solidFill>
                    <a:schemeClr val="tx1"/>
                  </a:solidFill>
                  <a:effectLst/>
                  <a:uLnTx/>
                  <a:uFillTx/>
                  <a:latin typeface="Segoe UI"/>
                  <a:ea typeface="+mn-ea"/>
                  <a:cs typeface="+mn-cs"/>
                </a:rPr>
              </a:br>
              <a:r>
                <a:rPr kumimoji="0" lang="en-US" sz="500" b="0" i="0" u="none" strike="noStrike" kern="1200" cap="none" spc="0" normalizeH="0" baseline="0" noProof="0" dirty="0">
                  <a:ln>
                    <a:noFill/>
                  </a:ln>
                  <a:solidFill>
                    <a:schemeClr val="tx1"/>
                  </a:solidFill>
                  <a:effectLst/>
                  <a:uLnTx/>
                  <a:uFillTx/>
                  <a:latin typeface="Segoe UI"/>
                  <a:ea typeface="+mn-ea"/>
                  <a:cs typeface="+mn-cs"/>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B8241A4E-2F58-28F7-A073-75EBCA7D01C8}"/>
                </a:ext>
              </a:extLst>
            </p:cNvPr>
            <p:cNvPicPr>
              <a:picLocks/>
            </p:cNvPicPr>
            <p:nvPr/>
          </p:nvPicPr>
          <p:blipFill>
            <a:blip r:embed="rId7"/>
            <a:srcRect l="20655" r="20655"/>
            <a:stretch/>
          </p:blipFill>
          <p:spPr>
            <a:xfrm>
              <a:off x="6343045" y="753685"/>
              <a:ext cx="105136" cy="100764"/>
            </a:xfrm>
            <a:prstGeom prst="rect">
              <a:avLst/>
            </a:prstGeom>
          </p:spPr>
        </p:pic>
        <p:sp>
          <p:nvSpPr>
            <p:cNvPr id="191" name="Rectangle 190">
              <a:extLst>
                <a:ext uri="{FF2B5EF4-FFF2-40B4-BE49-F238E27FC236}">
                  <a16:creationId xmlns:a16="http://schemas.microsoft.com/office/drawing/2014/main" id="{97110474-2308-A76E-EF69-37FEF301A4D7}"/>
                </a:ext>
              </a:extLst>
            </p:cNvPr>
            <p:cNvSpPr>
              <a:spLocks/>
            </p:cNvSpPr>
            <p:nvPr/>
          </p:nvSpPr>
          <p:spPr>
            <a:xfrm>
              <a:off x="6476759" y="727123"/>
              <a:ext cx="29655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chemeClr val="tx1"/>
                  </a:solidFill>
                  <a:effectLst/>
                  <a:uLnTx/>
                  <a:uFillTx/>
                  <a:latin typeface="Segoe UI"/>
                  <a:ea typeface="+mn-ea"/>
                  <a:cs typeface="+mn-cs"/>
                </a:rPr>
                <a:t>Microsoft </a:t>
              </a:r>
              <a:br>
                <a:rPr kumimoji="0" lang="en-US" sz="500" b="0" i="0" u="none" strike="noStrike" kern="1200" cap="none" spc="0" normalizeH="0" baseline="0" noProof="0" dirty="0">
                  <a:ln>
                    <a:noFill/>
                  </a:ln>
                  <a:solidFill>
                    <a:schemeClr val="tx1"/>
                  </a:solidFill>
                  <a:effectLst/>
                  <a:uLnTx/>
                  <a:uFillTx/>
                  <a:latin typeface="Segoe UI"/>
                  <a:ea typeface="+mn-ea"/>
                  <a:cs typeface="+mn-cs"/>
                </a:rPr>
              </a:br>
              <a:r>
                <a:rPr kumimoji="0" lang="en-US" sz="500" b="0" i="0" u="none" strike="noStrike" kern="1200" cap="none" spc="0" normalizeH="0" baseline="0" noProof="0" dirty="0">
                  <a:ln>
                    <a:noFill/>
                  </a:ln>
                  <a:solidFill>
                    <a:schemeClr val="tx1"/>
                  </a:solidFill>
                  <a:effectLst/>
                  <a:uLnTx/>
                  <a:uFillTx/>
                  <a:latin typeface="Segoe UI"/>
                  <a:ea typeface="+mn-ea"/>
                  <a:cs typeface="+mn-cs"/>
                </a:rPr>
                <a:t>Copilot</a:t>
              </a:r>
            </a:p>
          </p:txBody>
        </p:sp>
        <p:pic>
          <p:nvPicPr>
            <p:cNvPr id="192" name="Picture 191" descr="A logo of a social media network&#10;&#10;Description automatically generated">
              <a:extLst>
                <a:ext uri="{FF2B5EF4-FFF2-40B4-BE49-F238E27FC236}">
                  <a16:creationId xmlns:a16="http://schemas.microsoft.com/office/drawing/2014/main" id="{F58632D5-D7A3-D441-0F5D-9C45B2C44419}"/>
                </a:ext>
              </a:extLst>
            </p:cNvPr>
            <p:cNvPicPr>
              <a:picLocks noChangeAspect="1"/>
            </p:cNvPicPr>
            <p:nvPr/>
          </p:nvPicPr>
          <p:blipFill>
            <a:blip r:embed="rId8"/>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42CE0040-1F1C-86DF-3BC7-A987B33A9413}"/>
                </a:ext>
              </a:extLst>
            </p:cNvPr>
            <p:cNvSpPr>
              <a:spLocks/>
            </p:cNvSpPr>
            <p:nvPr/>
          </p:nvSpPr>
          <p:spPr>
            <a:xfrm>
              <a:off x="7112004" y="765595"/>
              <a:ext cx="314189"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chemeClr val="tx1"/>
                  </a:solidFill>
                  <a:effectLst/>
                  <a:uLnTx/>
                  <a:uFillTx/>
                  <a:latin typeface="Segoe UI"/>
                  <a:ea typeface="+mn-ea"/>
                  <a:cs typeface="+mn-cs"/>
                </a:rPr>
                <a:t>Messenger</a:t>
              </a:r>
            </a:p>
          </p:txBody>
        </p:sp>
        <p:pic>
          <p:nvPicPr>
            <p:cNvPr id="199" name="Graphic 198">
              <a:extLst>
                <a:ext uri="{FF2B5EF4-FFF2-40B4-BE49-F238E27FC236}">
                  <a16:creationId xmlns:a16="http://schemas.microsoft.com/office/drawing/2014/main" id="{820FFC1C-69C7-69FD-38E8-99EC83D28A62}"/>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82A54F76-C5F2-3A40-9366-8F0A7DA0A273}"/>
                </a:ext>
              </a:extLst>
            </p:cNvPr>
            <p:cNvSpPr>
              <a:spLocks/>
            </p:cNvSpPr>
            <p:nvPr/>
          </p:nvSpPr>
          <p:spPr>
            <a:xfrm>
              <a:off x="7747046" y="727123"/>
              <a:ext cx="34464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chemeClr val="tx1"/>
                  </a:solidFill>
                  <a:effectLst/>
                  <a:uLnTx/>
                  <a:uFillTx/>
                  <a:latin typeface="Segoe UI"/>
                  <a:ea typeface="+mn-ea"/>
                  <a:cs typeface="+mn-cs"/>
                </a:rPr>
                <a:t>White label </a:t>
              </a:r>
              <a:br>
                <a:rPr kumimoji="0" lang="en-US" sz="500" b="0" i="0" u="none" strike="noStrike" kern="1200" cap="none" spc="0" normalizeH="0" baseline="0" noProof="0" dirty="0">
                  <a:ln>
                    <a:noFill/>
                  </a:ln>
                  <a:solidFill>
                    <a:schemeClr val="tx1"/>
                  </a:solidFill>
                  <a:effectLst/>
                  <a:uLnTx/>
                  <a:uFillTx/>
                  <a:latin typeface="Segoe UI"/>
                  <a:ea typeface="+mn-ea"/>
                  <a:cs typeface="+mn-cs"/>
                </a:rPr>
              </a:br>
              <a:r>
                <a:rPr kumimoji="0" lang="en-US" sz="500" b="0" i="0" u="none" strike="noStrike" kern="1200" cap="none" spc="0" normalizeH="0" baseline="0" noProof="0" dirty="0">
                  <a:ln>
                    <a:noFill/>
                  </a:ln>
                  <a:solidFill>
                    <a:schemeClr val="tx1"/>
                  </a:solidFill>
                  <a:effectLst/>
                  <a:uLnTx/>
                  <a:uFillTx/>
                  <a:latin typeface="Segoe UI"/>
                  <a:ea typeface="+mn-ea"/>
                  <a:cs typeface="+mn-cs"/>
                </a:rPr>
                <a:t>Web chat</a:t>
              </a:r>
            </a:p>
          </p:txBody>
        </p:sp>
        <p:pic>
          <p:nvPicPr>
            <p:cNvPr id="201" name="Graphic 200">
              <a:extLst>
                <a:ext uri="{FF2B5EF4-FFF2-40B4-BE49-F238E27FC236}">
                  <a16:creationId xmlns:a16="http://schemas.microsoft.com/office/drawing/2014/main" id="{53847529-DD74-E0AC-D495-D9B05936296F}"/>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D201DF4B-87B8-D373-E42A-5BC50C940EC9}"/>
                </a:ext>
              </a:extLst>
            </p:cNvPr>
            <p:cNvSpPr>
              <a:spLocks/>
            </p:cNvSpPr>
            <p:nvPr/>
          </p:nvSpPr>
          <p:spPr>
            <a:xfrm>
              <a:off x="8391809" y="765595"/>
              <a:ext cx="15549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a:ea typeface="+mn-ea"/>
                  <a:cs typeface="+mn-cs"/>
                </a:rPr>
                <a:t>Email</a:t>
              </a:r>
            </a:p>
          </p:txBody>
        </p:sp>
      </p:grpSp>
      <p:cxnSp>
        <p:nvCxnSpPr>
          <p:cNvPr id="7" name="Straight Arrow Connector 6" descr="A bi-directional arrow pointing up and down">
            <a:extLst>
              <a:ext uri="{FF2B5EF4-FFF2-40B4-BE49-F238E27FC236}">
                <a16:creationId xmlns:a16="http://schemas.microsoft.com/office/drawing/2014/main" id="{72BCBDA0-F055-8259-6846-49058859B07A}"/>
              </a:ext>
            </a:extLst>
          </p:cNvPr>
          <p:cNvCxnSpPr>
            <a:cxnSpLocks/>
          </p:cNvCxnSpPr>
          <p:nvPr/>
        </p:nvCxnSpPr>
        <p:spPr>
          <a:xfrm>
            <a:off x="4757438" y="1126350"/>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53C0B599-5F25-E0BF-1355-48D100EE338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Orchestrator</a:t>
            </a:r>
          </a:p>
        </p:txBody>
      </p:sp>
      <p:cxnSp>
        <p:nvCxnSpPr>
          <p:cNvPr id="9" name="Straight Arrow Connector 8" descr="A bi-directional arrow pointing up and down">
            <a:extLst>
              <a:ext uri="{FF2B5EF4-FFF2-40B4-BE49-F238E27FC236}">
                <a16:creationId xmlns:a16="http://schemas.microsoft.com/office/drawing/2014/main" id="{725EF833-8A20-5936-0953-C67077597DD7}"/>
              </a:ext>
            </a:extLst>
          </p:cNvPr>
          <p:cNvCxnSpPr>
            <a:cxnSpLocks/>
          </p:cNvCxnSpPr>
          <p:nvPr/>
        </p:nvCxnSpPr>
        <p:spPr>
          <a:xfrm>
            <a:off x="4757438" y="537698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 name="Straight Arrow Connector 2" descr="A bi-directional arrow pointing up and down">
            <a:extLst>
              <a:ext uri="{FF2B5EF4-FFF2-40B4-BE49-F238E27FC236}">
                <a16:creationId xmlns:a16="http://schemas.microsoft.com/office/drawing/2014/main" id="{6DDA268A-AD50-CE4A-4777-BFBBB9DC48E9}"/>
              </a:ext>
            </a:extLst>
          </p:cNvPr>
          <p:cNvCxnSpPr>
            <a:cxnSpLocks/>
          </p:cNvCxnSpPr>
          <p:nvPr/>
        </p:nvCxnSpPr>
        <p:spPr>
          <a:xfrm rot="5400000">
            <a:off x="6394309" y="1834570"/>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D7A6FCD-CFCE-D84F-FB0D-0FE55D440E3E}"/>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dirty="0">
                <a:ln w="3175">
                  <a:noFill/>
                </a:ln>
                <a:solidFill>
                  <a:schemeClr val="tx1"/>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dirty="0">
                <a:ln w="3175">
                  <a:noFill/>
                </a:ln>
                <a:solidFill>
                  <a:schemeClr val="tx1"/>
                </a:solidFill>
                <a:effectLst/>
                <a:uLnTx/>
                <a:uFillTx/>
                <a:latin typeface="Segoe UI"/>
                <a:ea typeface="+mn-ea"/>
                <a:cs typeface="+mn-cs"/>
              </a:rPr>
              <a:t>Instructions and Grounding</a:t>
            </a:r>
          </a:p>
        </p:txBody>
      </p:sp>
      <p:cxnSp>
        <p:nvCxnSpPr>
          <p:cNvPr id="4" name="Straight Arrow Connector 3" descr="A bi-directional arrow pointing up and down">
            <a:extLst>
              <a:ext uri="{FF2B5EF4-FFF2-40B4-BE49-F238E27FC236}">
                <a16:creationId xmlns:a16="http://schemas.microsoft.com/office/drawing/2014/main" id="{A7D85677-0C0D-0C1B-C28F-4DDD7DE9B33E}"/>
              </a:ext>
            </a:extLst>
          </p:cNvPr>
          <p:cNvCxnSpPr>
            <a:cxnSpLocks/>
          </p:cNvCxnSpPr>
          <p:nvPr/>
        </p:nvCxnSpPr>
        <p:spPr>
          <a:xfrm rot="5400000">
            <a:off x="6394309" y="325166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F44D5482-CFE0-DB2F-E81B-60BA9A336D27}"/>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dirty="0">
                <a:ln w="3175">
                  <a:noFill/>
                </a:ln>
                <a:solidFill>
                  <a:schemeClr val="tx1"/>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dirty="0">
                <a:ln w="3175">
                  <a:noFill/>
                </a:ln>
                <a:solidFill>
                  <a:schemeClr val="tx1"/>
                </a:solidFill>
                <a:effectLst/>
                <a:uLnTx/>
                <a:uFillTx/>
                <a:latin typeface="Segoe UI"/>
                <a:ea typeface="+mn-ea"/>
                <a:cs typeface="+mn-cs"/>
              </a:rPr>
              <a:t>Actions, triggers, workflows</a:t>
            </a:r>
          </a:p>
        </p:txBody>
      </p:sp>
      <p:cxnSp>
        <p:nvCxnSpPr>
          <p:cNvPr id="5" name="Straight Arrow Connector 4" descr="A bi-directional arrow pointing up and down">
            <a:extLst>
              <a:ext uri="{FF2B5EF4-FFF2-40B4-BE49-F238E27FC236}">
                <a16:creationId xmlns:a16="http://schemas.microsoft.com/office/drawing/2014/main" id="{5776263A-CDC4-6BF9-140C-97655454D9CF}"/>
              </a:ext>
            </a:extLst>
          </p:cNvPr>
          <p:cNvCxnSpPr>
            <a:cxnSpLocks/>
          </p:cNvCxnSpPr>
          <p:nvPr/>
        </p:nvCxnSpPr>
        <p:spPr>
          <a:xfrm rot="5400000">
            <a:off x="6394309" y="466876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9DD10DF3-CF35-E203-F931-081F748F7911}"/>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dirty="0">
                <a:ln w="3175">
                  <a:noFill/>
                </a:ln>
                <a:solidFill>
                  <a:schemeClr val="tx1"/>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dirty="0">
                <a:ln w="3175">
                  <a:noFill/>
                </a:ln>
                <a:solidFill>
                  <a:schemeClr val="tx1"/>
                </a:solidFill>
                <a:effectLst/>
                <a:uLnTx/>
                <a:uFillTx/>
                <a:latin typeface="Segoe UI"/>
                <a:ea typeface="+mn-ea"/>
                <a:cs typeface="+mn-cs"/>
              </a:rPr>
              <a:t>Planning, exceptions, </a:t>
            </a:r>
            <a:br>
              <a:rPr kumimoji="0" lang="en-US" sz="1600" b="0" i="0" u="none" strike="noStrike" kern="1200" cap="none" spc="0" normalizeH="0" baseline="0" noProof="0" dirty="0">
                <a:ln w="3175">
                  <a:noFill/>
                </a:ln>
                <a:solidFill>
                  <a:schemeClr val="tx1"/>
                </a:solidFill>
                <a:effectLst/>
                <a:uLnTx/>
                <a:uFillTx/>
                <a:latin typeface="Segoe UI"/>
                <a:ea typeface="+mn-ea"/>
                <a:cs typeface="+mn-cs"/>
              </a:rPr>
            </a:br>
            <a:r>
              <a:rPr kumimoji="0" lang="en-US" sz="1600" b="0" i="0" u="none" strike="noStrike" kern="1200" cap="none" spc="0" normalizeH="0" baseline="0" noProof="0" dirty="0">
                <a:ln w="3175">
                  <a:noFill/>
                </a:ln>
                <a:solidFill>
                  <a:schemeClr val="tx1"/>
                </a:solidFill>
                <a:effectLst/>
                <a:uLnTx/>
                <a:uFillTx/>
                <a:latin typeface="Segoe UI"/>
                <a:ea typeface="+mn-ea"/>
                <a:cs typeface="+mn-cs"/>
              </a:rPr>
              <a:t>self-learning</a:t>
            </a:r>
          </a:p>
        </p:txBody>
      </p:sp>
      <p:cxnSp>
        <p:nvCxnSpPr>
          <p:cNvPr id="6" name="Straight Arrow Connector 5" descr="A bi-directional arrow pointing up and down">
            <a:extLst>
              <a:ext uri="{FF2B5EF4-FFF2-40B4-BE49-F238E27FC236}">
                <a16:creationId xmlns:a16="http://schemas.microsoft.com/office/drawing/2014/main" id="{FC1F019C-5770-D792-ABF8-0BF896123DBE}"/>
              </a:ext>
              <a:ext uri="{C183D7F6-B498-43B3-948B-1728B52AA6E4}">
                <adec:decorative xmlns:adec="http://schemas.microsoft.com/office/drawing/2017/decorative" val="0"/>
              </a:ext>
            </a:extLst>
          </p:cNvPr>
          <p:cNvCxnSpPr>
            <a:cxnSpLocks/>
          </p:cNvCxnSpPr>
          <p:nvPr/>
        </p:nvCxnSpPr>
        <p:spPr>
          <a:xfrm>
            <a:off x="8031179" y="5376989"/>
            <a:ext cx="0" cy="32385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94B12DD-7538-3367-79E2-64CBA1F2B2EA}"/>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Foundation models</a:t>
            </a:r>
          </a:p>
        </p:txBody>
      </p:sp>
      <p:cxnSp>
        <p:nvCxnSpPr>
          <p:cNvPr id="10" name="Straight Arrow Connector 9" descr="A bi-directional arrow pointing up and down">
            <a:extLst>
              <a:ext uri="{FF2B5EF4-FFF2-40B4-BE49-F238E27FC236}">
                <a16:creationId xmlns:a16="http://schemas.microsoft.com/office/drawing/2014/main" id="{9C93D5E3-945E-0F29-C5AF-31E61BB68112}"/>
              </a:ext>
            </a:extLst>
          </p:cNvPr>
          <p:cNvCxnSpPr>
            <a:cxnSpLocks/>
          </p:cNvCxnSpPr>
          <p:nvPr/>
        </p:nvCxnSpPr>
        <p:spPr>
          <a:xfrm flipH="1">
            <a:off x="9685942" y="3413595"/>
            <a:ext cx="334343" cy="0"/>
          </a:xfrm>
          <a:prstGeom prst="straightConnector1">
            <a:avLst/>
          </a:prstGeom>
          <a:ln w="22225">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3FE53C91-7E5B-5448-337A-500D1E660F53}"/>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dirty="0">
                <a:ln w="3175">
                  <a:noFill/>
                </a:ln>
                <a:effectLst/>
                <a:uLnTx/>
                <a:uFillTx/>
                <a:latin typeface="Segoe UI Semibold"/>
                <a:ea typeface="+mn-ea"/>
                <a:cs typeface="+mn-cs"/>
              </a:rPr>
              <a:t>Agents</a:t>
            </a:r>
          </a:p>
        </p:txBody>
      </p:sp>
      <p:grpSp>
        <p:nvGrpSpPr>
          <p:cNvPr id="190" name="Group 189" descr="Group together under 'Agent' consisting of 3 graphic outline of an application">
            <a:extLst>
              <a:ext uri="{FF2B5EF4-FFF2-40B4-BE49-F238E27FC236}">
                <a16:creationId xmlns:a16="http://schemas.microsoft.com/office/drawing/2014/main" id="{854FF011-0B26-3ED0-7C81-573531108858}"/>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418E019F-5394-DC76-9950-51D07C441B62}"/>
                </a:ext>
              </a:extLst>
            </p:cNvPr>
            <p:cNvSpPr/>
            <p:nvPr/>
          </p:nvSpPr>
          <p:spPr bwMode="auto">
            <a:xfrm>
              <a:off x="10398709" y="2088940"/>
              <a:ext cx="1090690" cy="895375"/>
            </a:xfrm>
            <a:prstGeom prst="roundRect">
              <a:avLst>
                <a:gd name="adj" fmla="val 7222"/>
              </a:avLst>
            </a:prstGeom>
            <a:noFill/>
            <a:ln w="952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BE72B141-8ACE-08A0-9AC6-7417C17E99CB}"/>
                </a:ext>
              </a:extLst>
            </p:cNvPr>
            <p:cNvSpPr/>
            <p:nvPr/>
          </p:nvSpPr>
          <p:spPr>
            <a:xfrm>
              <a:off x="10492147" y="2143629"/>
              <a:ext cx="905504" cy="98692"/>
            </a:xfrm>
            <a:prstGeom prst="roundRect">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C600FD63-27B2-1D7A-A164-AAB2E0160456}"/>
                </a:ext>
              </a:extLst>
            </p:cNvPr>
            <p:cNvSpPr/>
            <p:nvPr/>
          </p:nvSpPr>
          <p:spPr>
            <a:xfrm>
              <a:off x="10489020" y="2307446"/>
              <a:ext cx="267488" cy="461591"/>
            </a:xfrm>
            <a:prstGeom prst="roundRect">
              <a:avLst>
                <a:gd name="adj" fmla="val 12394"/>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F87FAEEC-0D12-89CA-549B-01079E102F23}"/>
                </a:ext>
              </a:extLst>
            </p:cNvPr>
            <p:cNvSpPr/>
            <p:nvPr/>
          </p:nvSpPr>
          <p:spPr>
            <a:xfrm>
              <a:off x="10481870" y="2831279"/>
              <a:ext cx="939934" cy="98692"/>
            </a:xfrm>
            <a:prstGeom prst="roundRect">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00000"/>
                </a:solidFill>
                <a:effectLst/>
                <a:uLnTx/>
                <a:uFillTx/>
                <a:latin typeface="Segoe UI Semibold"/>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1786A199-5128-0F20-36E4-1519B21E4AE3}"/>
                </a:ext>
              </a:extLst>
            </p:cNvPr>
            <p:cNvSpPr/>
            <p:nvPr/>
          </p:nvSpPr>
          <p:spPr>
            <a:xfrm>
              <a:off x="10846820" y="2325717"/>
              <a:ext cx="550832" cy="98692"/>
            </a:xfrm>
            <a:prstGeom prst="roundRect">
              <a:avLst>
                <a:gd name="adj" fmla="val 10024"/>
              </a:avLst>
            </a:prstGeom>
            <a:noFill/>
            <a:ln w="12700" cap="rnd">
              <a:solidFill>
                <a:srgbClr val="FF5C3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53B0619F-777B-853B-CAC2-45DE11D9E110}"/>
                </a:ext>
              </a:extLst>
            </p:cNvPr>
            <p:cNvSpPr/>
            <p:nvPr/>
          </p:nvSpPr>
          <p:spPr>
            <a:xfrm>
              <a:off x="10846820" y="2488895"/>
              <a:ext cx="550832" cy="98692"/>
            </a:xfrm>
            <a:prstGeom prst="roundRect">
              <a:avLst>
                <a:gd name="adj" fmla="val 10024"/>
              </a:avLst>
            </a:prstGeom>
            <a:noFill/>
            <a:ln w="12700" cap="rnd">
              <a:solidFill>
                <a:srgbClr val="FF5C3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388B759B-5C4A-3E74-4520-B0E49E5A4137}"/>
                </a:ext>
              </a:extLst>
            </p:cNvPr>
            <p:cNvSpPr/>
            <p:nvPr/>
          </p:nvSpPr>
          <p:spPr>
            <a:xfrm>
              <a:off x="10846820" y="2649191"/>
              <a:ext cx="550832" cy="98692"/>
            </a:xfrm>
            <a:prstGeom prst="roundRect">
              <a:avLst>
                <a:gd name="adj" fmla="val 10024"/>
              </a:avLst>
            </a:prstGeom>
            <a:noFill/>
            <a:ln w="12700" cap="rnd">
              <a:solidFill>
                <a:srgbClr val="FF5C3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DEBF7E32-0E3C-6858-5914-1EB37A51C71C}"/>
                </a:ext>
              </a:extLst>
            </p:cNvPr>
            <p:cNvSpPr/>
            <p:nvPr/>
          </p:nvSpPr>
          <p:spPr bwMode="auto">
            <a:xfrm>
              <a:off x="10395074" y="3250169"/>
              <a:ext cx="1090690" cy="895375"/>
            </a:xfrm>
            <a:prstGeom prst="roundRect">
              <a:avLst>
                <a:gd name="adj" fmla="val 7222"/>
              </a:avLst>
            </a:prstGeom>
            <a:noFill/>
            <a:ln w="952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9DF2F105-6BC7-E116-15B1-88274CFAF113}"/>
                </a:ext>
              </a:extLst>
            </p:cNvPr>
            <p:cNvSpPr/>
            <p:nvPr/>
          </p:nvSpPr>
          <p:spPr>
            <a:xfrm>
              <a:off x="10488512" y="3304858"/>
              <a:ext cx="905504" cy="98692"/>
            </a:xfrm>
            <a:prstGeom prst="roundRect">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B60DA028-BD85-89FA-6FFE-28C9AD9CE6C0}"/>
                </a:ext>
              </a:extLst>
            </p:cNvPr>
            <p:cNvSpPr/>
            <p:nvPr/>
          </p:nvSpPr>
          <p:spPr>
            <a:xfrm>
              <a:off x="10485385" y="3468675"/>
              <a:ext cx="267488" cy="461591"/>
            </a:xfrm>
            <a:prstGeom prst="roundRect">
              <a:avLst>
                <a:gd name="adj" fmla="val 12394"/>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8FC796F2-C94A-C979-03A7-C23A965F81A4}"/>
                </a:ext>
              </a:extLst>
            </p:cNvPr>
            <p:cNvSpPr/>
            <p:nvPr/>
          </p:nvSpPr>
          <p:spPr>
            <a:xfrm>
              <a:off x="10478235" y="3992508"/>
              <a:ext cx="939934" cy="98692"/>
            </a:xfrm>
            <a:prstGeom prst="roundRect">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00000"/>
                </a:solidFill>
                <a:effectLst/>
                <a:uLnTx/>
                <a:uFillTx/>
                <a:latin typeface="Segoe UI Semibold"/>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DF6B12A5-ED8E-E2DF-B531-C86748C1C363}"/>
                </a:ext>
              </a:extLst>
            </p:cNvPr>
            <p:cNvSpPr/>
            <p:nvPr/>
          </p:nvSpPr>
          <p:spPr>
            <a:xfrm>
              <a:off x="10843185" y="3486946"/>
              <a:ext cx="550832" cy="98692"/>
            </a:xfrm>
            <a:prstGeom prst="roundRect">
              <a:avLst>
                <a:gd name="adj" fmla="val 10024"/>
              </a:avLst>
            </a:prstGeom>
            <a:noFill/>
            <a:ln w="12700" cap="rnd">
              <a:solidFill>
                <a:srgbClr val="FF5C3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C5BD303F-61CA-2081-9D9D-ECAAC3DAF40C}"/>
                </a:ext>
              </a:extLst>
            </p:cNvPr>
            <p:cNvSpPr/>
            <p:nvPr/>
          </p:nvSpPr>
          <p:spPr>
            <a:xfrm>
              <a:off x="10843185" y="3650124"/>
              <a:ext cx="550832" cy="98692"/>
            </a:xfrm>
            <a:prstGeom prst="roundRect">
              <a:avLst>
                <a:gd name="adj" fmla="val 10024"/>
              </a:avLst>
            </a:prstGeom>
            <a:noFill/>
            <a:ln w="12700" cap="rnd">
              <a:solidFill>
                <a:srgbClr val="FF5C3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855654A1-3F84-C4B5-7191-F080A8E7A2A8}"/>
                </a:ext>
              </a:extLst>
            </p:cNvPr>
            <p:cNvSpPr/>
            <p:nvPr/>
          </p:nvSpPr>
          <p:spPr>
            <a:xfrm>
              <a:off x="10843185" y="3810420"/>
              <a:ext cx="550832" cy="98692"/>
            </a:xfrm>
            <a:prstGeom prst="roundRect">
              <a:avLst>
                <a:gd name="adj" fmla="val 10024"/>
              </a:avLst>
            </a:prstGeom>
            <a:noFill/>
            <a:ln w="12700" cap="rnd">
              <a:solidFill>
                <a:srgbClr val="FF5C3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E265960E-4759-0A97-B5D4-0E6794B123AB}"/>
                </a:ext>
              </a:extLst>
            </p:cNvPr>
            <p:cNvSpPr/>
            <p:nvPr/>
          </p:nvSpPr>
          <p:spPr bwMode="auto">
            <a:xfrm>
              <a:off x="10395074" y="4411399"/>
              <a:ext cx="1090690" cy="895375"/>
            </a:xfrm>
            <a:prstGeom prst="roundRect">
              <a:avLst>
                <a:gd name="adj" fmla="val 7222"/>
              </a:avLst>
            </a:prstGeom>
            <a:noFill/>
            <a:ln w="952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F2E8AFC8-47EE-39A6-B43D-3AE6A9A394E4}"/>
                </a:ext>
              </a:extLst>
            </p:cNvPr>
            <p:cNvSpPr/>
            <p:nvPr/>
          </p:nvSpPr>
          <p:spPr>
            <a:xfrm>
              <a:off x="10488512" y="4466088"/>
              <a:ext cx="905504" cy="98692"/>
            </a:xfrm>
            <a:prstGeom prst="roundRect">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E913BA12-3894-49D2-F85F-895AEE720153}"/>
                </a:ext>
              </a:extLst>
            </p:cNvPr>
            <p:cNvSpPr/>
            <p:nvPr/>
          </p:nvSpPr>
          <p:spPr>
            <a:xfrm>
              <a:off x="10485385" y="4629905"/>
              <a:ext cx="267488" cy="461591"/>
            </a:xfrm>
            <a:prstGeom prst="roundRect">
              <a:avLst>
                <a:gd name="adj" fmla="val 12394"/>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00000"/>
                </a:solidFill>
                <a:effectLst/>
                <a:uLnTx/>
                <a:uFillTx/>
                <a:latin typeface="Segoe UI Semibold"/>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1760E2A8-F4F2-4DE9-A451-A19D6E9E8533}"/>
                </a:ext>
              </a:extLst>
            </p:cNvPr>
            <p:cNvSpPr/>
            <p:nvPr/>
          </p:nvSpPr>
          <p:spPr>
            <a:xfrm>
              <a:off x="10478235" y="5153738"/>
              <a:ext cx="939934" cy="98692"/>
            </a:xfrm>
            <a:prstGeom prst="roundRect">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00000"/>
                </a:solidFill>
                <a:effectLst/>
                <a:uLnTx/>
                <a:uFillTx/>
                <a:latin typeface="Segoe UI Semibold"/>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EB09014A-6F22-A5CC-1301-4130359CEE71}"/>
                </a:ext>
              </a:extLst>
            </p:cNvPr>
            <p:cNvSpPr/>
            <p:nvPr/>
          </p:nvSpPr>
          <p:spPr>
            <a:xfrm>
              <a:off x="10843185" y="4648176"/>
              <a:ext cx="550832" cy="98692"/>
            </a:xfrm>
            <a:prstGeom prst="roundRect">
              <a:avLst>
                <a:gd name="adj" fmla="val 10024"/>
              </a:avLst>
            </a:prstGeom>
            <a:noFill/>
            <a:ln w="12700" cap="rnd">
              <a:solidFill>
                <a:srgbClr val="FF5C3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00D04FC4-5BA4-C8AC-46BA-094A335BA153}"/>
                </a:ext>
              </a:extLst>
            </p:cNvPr>
            <p:cNvSpPr/>
            <p:nvPr/>
          </p:nvSpPr>
          <p:spPr>
            <a:xfrm>
              <a:off x="10843185" y="4811354"/>
              <a:ext cx="550832" cy="98692"/>
            </a:xfrm>
            <a:prstGeom prst="roundRect">
              <a:avLst>
                <a:gd name="adj" fmla="val 10024"/>
              </a:avLst>
            </a:prstGeom>
            <a:noFill/>
            <a:ln w="12700" cap="rnd">
              <a:solidFill>
                <a:srgbClr val="FF5C3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8EE62156-9F69-CBA7-16A9-FA22D4F352A9}"/>
                </a:ext>
              </a:extLst>
            </p:cNvPr>
            <p:cNvSpPr/>
            <p:nvPr/>
          </p:nvSpPr>
          <p:spPr>
            <a:xfrm>
              <a:off x="10843185" y="4971650"/>
              <a:ext cx="550832" cy="98692"/>
            </a:xfrm>
            <a:prstGeom prst="roundRect">
              <a:avLst>
                <a:gd name="adj" fmla="val 10024"/>
              </a:avLst>
            </a:prstGeom>
            <a:noFill/>
            <a:ln w="12700" cap="rnd">
              <a:solidFill>
                <a:srgbClr val="FF5C3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sp>
        <p:nvSpPr>
          <p:cNvPr id="53" name="Rectangle 52" descr="An animation also show that that all of these start from&#10;User experience&#10;Orchestrator&#10;Foundation models all fall under Microsoft provided, &#10;where as another animation also shows that&#10;Actions, capabilities, &#10;Instructions and Grounding all of these fall under Developer provided ">
            <a:extLst>
              <a:ext uri="{FF2B5EF4-FFF2-40B4-BE49-F238E27FC236}">
                <a16:creationId xmlns:a16="http://schemas.microsoft.com/office/drawing/2014/main" id="{6A786AB1-72B9-DFCB-C233-2A9003E0FBFE}"/>
              </a:ext>
            </a:extLst>
          </p:cNvPr>
          <p:cNvSpPr/>
          <p:nvPr/>
        </p:nvSpPr>
        <p:spPr bwMode="auto">
          <a:xfrm>
            <a:off x="11322809" y="6029607"/>
            <a:ext cx="593923" cy="436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90892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withEffect">
                                  <p:stCondLst>
                                    <p:cond delay="0"/>
                                  </p:stCondLst>
                                  <p:childTnLst>
                                    <p:animClr clrSpc="rgb" dir="cw">
                                      <p:cBhvr override="childStyle">
                                        <p:cTn id="6" dur="1000" autoRev="1" fill="remove"/>
                                        <p:tgtEl>
                                          <p:spTgt spid="39"/>
                                        </p:tgtEl>
                                        <p:attrNameLst>
                                          <p:attrName>style.color</p:attrName>
                                        </p:attrNameLst>
                                      </p:cBhvr>
                                      <p:to>
                                        <a:srgbClr val="FFDFD9"/>
                                      </p:to>
                                    </p:animClr>
                                    <p:animClr clrSpc="rgb" dir="cw">
                                      <p:cBhvr>
                                        <p:cTn id="7" dur="1000" autoRev="1" fill="remove"/>
                                        <p:tgtEl>
                                          <p:spTgt spid="39"/>
                                        </p:tgtEl>
                                        <p:attrNameLst>
                                          <p:attrName>fillcolor</p:attrName>
                                        </p:attrNameLst>
                                      </p:cBhvr>
                                      <p:to>
                                        <a:srgbClr val="FFDFD9"/>
                                      </p:to>
                                    </p:animClr>
                                    <p:set>
                                      <p:cBhvr>
                                        <p:cTn id="8" dur="1000" autoRev="1" fill="remove"/>
                                        <p:tgtEl>
                                          <p:spTgt spid="39"/>
                                        </p:tgtEl>
                                        <p:attrNameLst>
                                          <p:attrName>fill.type</p:attrName>
                                        </p:attrNameLst>
                                      </p:cBhvr>
                                      <p:to>
                                        <p:strVal val="solid"/>
                                      </p:to>
                                    </p:set>
                                    <p:set>
                                      <p:cBhvr>
                                        <p:cTn id="9" dur="1000" autoRev="1" fill="remove"/>
                                        <p:tgtEl>
                                          <p:spTgt spid="39"/>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1000" autoRev="1" fill="remove"/>
                                        <p:tgtEl>
                                          <p:spTgt spid="41"/>
                                        </p:tgtEl>
                                        <p:attrNameLst>
                                          <p:attrName>style.color</p:attrName>
                                        </p:attrNameLst>
                                      </p:cBhvr>
                                      <p:to>
                                        <a:srgbClr val="FFDFD9"/>
                                      </p:to>
                                    </p:animClr>
                                    <p:animClr clrSpc="rgb" dir="cw">
                                      <p:cBhvr>
                                        <p:cTn id="12" dur="1000" autoRev="1" fill="remove"/>
                                        <p:tgtEl>
                                          <p:spTgt spid="41"/>
                                        </p:tgtEl>
                                        <p:attrNameLst>
                                          <p:attrName>fillcolor</p:attrName>
                                        </p:attrNameLst>
                                      </p:cBhvr>
                                      <p:to>
                                        <a:srgbClr val="FFDFD9"/>
                                      </p:to>
                                    </p:animClr>
                                    <p:set>
                                      <p:cBhvr>
                                        <p:cTn id="13" dur="1000" autoRev="1" fill="remove"/>
                                        <p:tgtEl>
                                          <p:spTgt spid="41"/>
                                        </p:tgtEl>
                                        <p:attrNameLst>
                                          <p:attrName>fill.type</p:attrName>
                                        </p:attrNameLst>
                                      </p:cBhvr>
                                      <p:to>
                                        <p:strVal val="solid"/>
                                      </p:to>
                                    </p:set>
                                    <p:set>
                                      <p:cBhvr>
                                        <p:cTn id="14" dur="1000" autoRev="1" fill="remove"/>
                                        <p:tgtEl>
                                          <p:spTgt spid="41"/>
                                        </p:tgtEl>
                                        <p:attrNameLst>
                                          <p:attrName>fill.on</p:attrName>
                                        </p:attrNameLst>
                                      </p:cBhvr>
                                      <p:to>
                                        <p:strVal val="true"/>
                                      </p:to>
                                    </p:set>
                                  </p:childTnLst>
                                </p:cTn>
                              </p:par>
                              <p:par>
                                <p:cTn id="15" presetID="27" presetClass="emph" presetSubtype="0" repeatCount="2000" fill="remove" grpId="0" nodeType="withEffect">
                                  <p:stCondLst>
                                    <p:cond delay="0"/>
                                  </p:stCondLst>
                                  <p:childTnLst>
                                    <p:animClr clrSpc="rgb" dir="cw">
                                      <p:cBhvr override="childStyle">
                                        <p:cTn id="16" dur="1000" autoRev="1" fill="remove"/>
                                        <p:tgtEl>
                                          <p:spTgt spid="43"/>
                                        </p:tgtEl>
                                        <p:attrNameLst>
                                          <p:attrName>style.color</p:attrName>
                                        </p:attrNameLst>
                                      </p:cBhvr>
                                      <p:to>
                                        <a:srgbClr val="FFDFD9"/>
                                      </p:to>
                                    </p:animClr>
                                    <p:animClr clrSpc="rgb" dir="cw">
                                      <p:cBhvr>
                                        <p:cTn id="17" dur="1000" autoRev="1" fill="remove"/>
                                        <p:tgtEl>
                                          <p:spTgt spid="43"/>
                                        </p:tgtEl>
                                        <p:attrNameLst>
                                          <p:attrName>fillcolor</p:attrName>
                                        </p:attrNameLst>
                                      </p:cBhvr>
                                      <p:to>
                                        <a:srgbClr val="FFDFD9"/>
                                      </p:to>
                                    </p:animClr>
                                    <p:set>
                                      <p:cBhvr>
                                        <p:cTn id="18" dur="1000" autoRev="1" fill="remove"/>
                                        <p:tgtEl>
                                          <p:spTgt spid="43"/>
                                        </p:tgtEl>
                                        <p:attrNameLst>
                                          <p:attrName>fill.type</p:attrName>
                                        </p:attrNameLst>
                                      </p:cBhvr>
                                      <p:to>
                                        <p:strVal val="solid"/>
                                      </p:to>
                                    </p:set>
                                    <p:set>
                                      <p:cBhvr>
                                        <p:cTn id="19" dur="1000" autoRev="1" fill="remove"/>
                                        <p:tgtEl>
                                          <p:spTgt spid="43"/>
                                        </p:tgtEl>
                                        <p:attrNameLst>
                                          <p:attrName>fill.on</p:attrName>
                                        </p:attrNameLst>
                                      </p:cBhvr>
                                      <p:to>
                                        <p:strVal val="true"/>
                                      </p:to>
                                    </p:set>
                                  </p:childTnLst>
                                </p:cTn>
                              </p:par>
                              <p:par>
                                <p:cTn id="20" presetID="27" presetClass="emph" presetSubtype="0" repeatCount="2000" fill="remove" grpId="0" nodeType="withEffect">
                                  <p:stCondLst>
                                    <p:cond delay="0"/>
                                  </p:stCondLst>
                                  <p:childTnLst>
                                    <p:animClr clrSpc="rgb" dir="cw">
                                      <p:cBhvr override="childStyle">
                                        <p:cTn id="21" dur="1000" autoRev="1" fill="remove"/>
                                        <p:tgtEl>
                                          <p:spTgt spid="44"/>
                                        </p:tgtEl>
                                        <p:attrNameLst>
                                          <p:attrName>style.color</p:attrName>
                                        </p:attrNameLst>
                                      </p:cBhvr>
                                      <p:to>
                                        <a:srgbClr val="FFDFD9"/>
                                      </p:to>
                                    </p:animClr>
                                    <p:animClr clrSpc="rgb" dir="cw">
                                      <p:cBhvr>
                                        <p:cTn id="22" dur="1000" autoRev="1" fill="remove"/>
                                        <p:tgtEl>
                                          <p:spTgt spid="44"/>
                                        </p:tgtEl>
                                        <p:attrNameLst>
                                          <p:attrName>fillcolor</p:attrName>
                                        </p:attrNameLst>
                                      </p:cBhvr>
                                      <p:to>
                                        <a:srgbClr val="FFDFD9"/>
                                      </p:to>
                                    </p:animClr>
                                    <p:set>
                                      <p:cBhvr>
                                        <p:cTn id="23" dur="1000" autoRev="1" fill="remove"/>
                                        <p:tgtEl>
                                          <p:spTgt spid="44"/>
                                        </p:tgtEl>
                                        <p:attrNameLst>
                                          <p:attrName>fill.type</p:attrName>
                                        </p:attrNameLst>
                                      </p:cBhvr>
                                      <p:to>
                                        <p:strVal val="solid"/>
                                      </p:to>
                                    </p:set>
                                    <p:set>
                                      <p:cBhvr>
                                        <p:cTn id="24" dur="1000" autoRev="1" fill="remove"/>
                                        <p:tgtEl>
                                          <p:spTgt spid="44"/>
                                        </p:tgtEl>
                                        <p:attrNameLst>
                                          <p:attrName>fill.on</p:attrName>
                                        </p:attrNameLst>
                                      </p:cBhvr>
                                      <p:to>
                                        <p:strVal val="true"/>
                                      </p:to>
                                    </p:set>
                                  </p:childTnLst>
                                </p:cTn>
                              </p:par>
                              <p:par>
                                <p:cTn id="25" presetID="27" presetClass="emph" presetSubtype="0" repeatCount="2000" fill="remove" grpId="0" nodeType="withEffect">
                                  <p:stCondLst>
                                    <p:cond delay="0"/>
                                  </p:stCondLst>
                                  <p:childTnLst>
                                    <p:animClr clrSpc="rgb" dir="cw">
                                      <p:cBhvr override="childStyle">
                                        <p:cTn id="26" dur="1000" autoRev="1" fill="remove"/>
                                        <p:tgtEl>
                                          <p:spTgt spid="40"/>
                                        </p:tgtEl>
                                        <p:attrNameLst>
                                          <p:attrName>style.color</p:attrName>
                                        </p:attrNameLst>
                                      </p:cBhvr>
                                      <p:to>
                                        <a:srgbClr val="FFDFD9"/>
                                      </p:to>
                                    </p:animClr>
                                    <p:animClr clrSpc="rgb" dir="cw">
                                      <p:cBhvr>
                                        <p:cTn id="27" dur="1000" autoRev="1" fill="remove"/>
                                        <p:tgtEl>
                                          <p:spTgt spid="40"/>
                                        </p:tgtEl>
                                        <p:attrNameLst>
                                          <p:attrName>fillcolor</p:attrName>
                                        </p:attrNameLst>
                                      </p:cBhvr>
                                      <p:to>
                                        <a:srgbClr val="FFDFD9"/>
                                      </p:to>
                                    </p:animClr>
                                    <p:set>
                                      <p:cBhvr>
                                        <p:cTn id="28" dur="1000" autoRev="1" fill="remove"/>
                                        <p:tgtEl>
                                          <p:spTgt spid="40"/>
                                        </p:tgtEl>
                                        <p:attrNameLst>
                                          <p:attrName>fill.type</p:attrName>
                                        </p:attrNameLst>
                                      </p:cBhvr>
                                      <p:to>
                                        <p:strVal val="solid"/>
                                      </p:to>
                                    </p:set>
                                    <p:set>
                                      <p:cBhvr>
                                        <p:cTn id="29" dur="1000" autoRev="1" fill="remove"/>
                                        <p:tgtEl>
                                          <p:spTgt spid="40"/>
                                        </p:tgtEl>
                                        <p:attrNameLst>
                                          <p:attrName>fill.on</p:attrName>
                                        </p:attrNameLst>
                                      </p:cBhvr>
                                      <p:to>
                                        <p:strVal val="true"/>
                                      </p:to>
                                    </p:set>
                                  </p:childTnLst>
                                </p:cTn>
                              </p:par>
                              <p:par>
                                <p:cTn id="30" presetID="27" presetClass="emph" presetSubtype="0" repeatCount="2000" fill="remove" grpId="0" nodeType="withEffect">
                                  <p:stCondLst>
                                    <p:cond delay="0"/>
                                  </p:stCondLst>
                                  <p:childTnLst>
                                    <p:animClr clrSpc="rgb" dir="cw">
                                      <p:cBhvr override="childStyle">
                                        <p:cTn id="31" dur="1000" autoRev="1" fill="remove"/>
                                        <p:tgtEl>
                                          <p:spTgt spid="42"/>
                                        </p:tgtEl>
                                        <p:attrNameLst>
                                          <p:attrName>style.color</p:attrName>
                                        </p:attrNameLst>
                                      </p:cBhvr>
                                      <p:to>
                                        <a:srgbClr val="FFDFD9"/>
                                      </p:to>
                                    </p:animClr>
                                    <p:animClr clrSpc="rgb" dir="cw">
                                      <p:cBhvr>
                                        <p:cTn id="32" dur="1000" autoRev="1" fill="remove"/>
                                        <p:tgtEl>
                                          <p:spTgt spid="42"/>
                                        </p:tgtEl>
                                        <p:attrNameLst>
                                          <p:attrName>fillcolor</p:attrName>
                                        </p:attrNameLst>
                                      </p:cBhvr>
                                      <p:to>
                                        <a:srgbClr val="FFDFD9"/>
                                      </p:to>
                                    </p:animClr>
                                    <p:set>
                                      <p:cBhvr>
                                        <p:cTn id="33" dur="1000" autoRev="1" fill="remove"/>
                                        <p:tgtEl>
                                          <p:spTgt spid="42"/>
                                        </p:tgtEl>
                                        <p:attrNameLst>
                                          <p:attrName>fill.type</p:attrName>
                                        </p:attrNameLst>
                                      </p:cBhvr>
                                      <p:to>
                                        <p:strVal val="solid"/>
                                      </p:to>
                                    </p:set>
                                    <p:set>
                                      <p:cBhvr>
                                        <p:cTn id="34" dur="1000" autoRev="1" fill="remove"/>
                                        <p:tgtEl>
                                          <p:spTgt spid="42"/>
                                        </p:tgtEl>
                                        <p:attrNameLst>
                                          <p:attrName>fill.on</p:attrName>
                                        </p:attrNameLst>
                                      </p:cBhvr>
                                      <p:to>
                                        <p:strVal val="true"/>
                                      </p:to>
                                    </p:set>
                                  </p:childTnLst>
                                </p:cTn>
                              </p:par>
                              <p:par>
                                <p:cTn id="35" presetID="27" presetClass="emph" presetSubtype="0" repeatCount="2000" fill="remove" grpId="0" nodeType="withEffect">
                                  <p:stCondLst>
                                    <p:cond delay="0"/>
                                  </p:stCondLst>
                                  <p:childTnLst>
                                    <p:animClr clrSpc="rgb" dir="cw">
                                      <p:cBhvr override="childStyle">
                                        <p:cTn id="36" dur="1000" autoRev="1" fill="remove"/>
                                        <p:tgtEl>
                                          <p:spTgt spid="153"/>
                                        </p:tgtEl>
                                        <p:attrNameLst>
                                          <p:attrName>style.color</p:attrName>
                                        </p:attrNameLst>
                                      </p:cBhvr>
                                      <p:to>
                                        <a:srgbClr val="FFDFD9"/>
                                      </p:to>
                                    </p:animClr>
                                    <p:animClr clrSpc="rgb" dir="cw">
                                      <p:cBhvr>
                                        <p:cTn id="37" dur="1000" autoRev="1" fill="remove"/>
                                        <p:tgtEl>
                                          <p:spTgt spid="153"/>
                                        </p:tgtEl>
                                        <p:attrNameLst>
                                          <p:attrName>fillcolor</p:attrName>
                                        </p:attrNameLst>
                                      </p:cBhvr>
                                      <p:to>
                                        <a:srgbClr val="FFDFD9"/>
                                      </p:to>
                                    </p:animClr>
                                    <p:set>
                                      <p:cBhvr>
                                        <p:cTn id="38" dur="1000" autoRev="1" fill="remove"/>
                                        <p:tgtEl>
                                          <p:spTgt spid="153"/>
                                        </p:tgtEl>
                                        <p:attrNameLst>
                                          <p:attrName>fill.type</p:attrName>
                                        </p:attrNameLst>
                                      </p:cBhvr>
                                      <p:to>
                                        <p:strVal val="solid"/>
                                      </p:to>
                                    </p:set>
                                    <p:set>
                                      <p:cBhvr>
                                        <p:cTn id="39" dur="1000" autoRev="1" fill="remove"/>
                                        <p:tgtEl>
                                          <p:spTgt spid="153"/>
                                        </p:tgtEl>
                                        <p:attrNameLst>
                                          <p:attrName>fill.on</p:attrName>
                                        </p:attrNameLst>
                                      </p:cBhvr>
                                      <p:to>
                                        <p:strVal val="true"/>
                                      </p:to>
                                    </p:set>
                                  </p:childTnLst>
                                </p:cTn>
                              </p:par>
                              <p:par>
                                <p:cTn id="40" presetID="27" presetClass="emph" presetSubtype="0" repeatCount="2000" fill="remove" grpId="0" nodeType="withEffect">
                                  <p:stCondLst>
                                    <p:cond delay="0"/>
                                  </p:stCondLst>
                                  <p:childTnLst>
                                    <p:animClr clrSpc="rgb" dir="cw">
                                      <p:cBhvr override="childStyle">
                                        <p:cTn id="41" dur="1000" autoRev="1" fill="remove"/>
                                        <p:tgtEl>
                                          <p:spTgt spid="16"/>
                                        </p:tgtEl>
                                        <p:attrNameLst>
                                          <p:attrName>style.color</p:attrName>
                                        </p:attrNameLst>
                                      </p:cBhvr>
                                      <p:to>
                                        <a:srgbClr val="FFDFD9"/>
                                      </p:to>
                                    </p:animClr>
                                    <p:animClr clrSpc="rgb" dir="cw">
                                      <p:cBhvr>
                                        <p:cTn id="42" dur="1000" autoRev="1" fill="remove"/>
                                        <p:tgtEl>
                                          <p:spTgt spid="16"/>
                                        </p:tgtEl>
                                        <p:attrNameLst>
                                          <p:attrName>fillcolor</p:attrName>
                                        </p:attrNameLst>
                                      </p:cBhvr>
                                      <p:to>
                                        <a:srgbClr val="FFDFD9"/>
                                      </p:to>
                                    </p:animClr>
                                    <p:set>
                                      <p:cBhvr>
                                        <p:cTn id="43" dur="1000" autoRev="1" fill="remove"/>
                                        <p:tgtEl>
                                          <p:spTgt spid="16"/>
                                        </p:tgtEl>
                                        <p:attrNameLst>
                                          <p:attrName>fill.type</p:attrName>
                                        </p:attrNameLst>
                                      </p:cBhvr>
                                      <p:to>
                                        <p:strVal val="solid"/>
                                      </p:to>
                                    </p:set>
                                    <p:set>
                                      <p:cBhvr>
                                        <p:cTn id="44" dur="1000" autoRev="1" fill="remove"/>
                                        <p:tgtEl>
                                          <p:spTgt spid="16"/>
                                        </p:tgtEl>
                                        <p:attrNameLst>
                                          <p:attrName>fill.on</p:attrName>
                                        </p:attrNameLst>
                                      </p:cBhvr>
                                      <p:to>
                                        <p:strVal val="true"/>
                                      </p:to>
                                    </p:set>
                                  </p:childTnLst>
                                </p:cTn>
                              </p:par>
                              <p:par>
                                <p:cTn id="45" presetID="3" presetClass="emph" presetSubtype="2" repeatCount="2000" fill="remove" grpId="1" nodeType="withEffect">
                                  <p:stCondLst>
                                    <p:cond delay="0"/>
                                  </p:stCondLst>
                                  <p:childTnLst>
                                    <p:animClr clrSpc="rgb" dir="cw">
                                      <p:cBhvr override="childStyle">
                                        <p:cTn id="46" dur="2000" fill="hold"/>
                                        <p:tgtEl>
                                          <p:spTgt spid="16"/>
                                        </p:tgtEl>
                                        <p:attrNameLst>
                                          <p:attrName>style.color</p:attrName>
                                        </p:attrNameLst>
                                      </p:cBhvr>
                                      <p:to>
                                        <a:srgbClr val="000000"/>
                                      </p:to>
                                    </p:animClr>
                                  </p:childTnLst>
                                </p:cTn>
                              </p:par>
                            </p:childTnLst>
                          </p:cTn>
                        </p:par>
                        <p:par>
                          <p:cTn id="47" fill="hold">
                            <p:stCondLst>
                              <p:cond delay="4000"/>
                            </p:stCondLst>
                            <p:childTnLst>
                              <p:par>
                                <p:cTn id="48" presetID="27" presetClass="emph" presetSubtype="0" repeatCount="2000" fill="remove" grpId="0" nodeType="afterEffect">
                                  <p:stCondLst>
                                    <p:cond delay="0"/>
                                  </p:stCondLst>
                                  <p:childTnLst>
                                    <p:animClr clrSpc="rgb" dir="cw">
                                      <p:cBhvr override="childStyle">
                                        <p:cTn id="49" dur="1000" autoRev="1" fill="remove"/>
                                        <p:tgtEl>
                                          <p:spTgt spid="18"/>
                                        </p:tgtEl>
                                        <p:attrNameLst>
                                          <p:attrName>style.color</p:attrName>
                                        </p:attrNameLst>
                                      </p:cBhvr>
                                      <p:to>
                                        <a:srgbClr val="FFDFD9"/>
                                      </p:to>
                                    </p:animClr>
                                    <p:animClr clrSpc="rgb" dir="cw">
                                      <p:cBhvr>
                                        <p:cTn id="50" dur="1000" autoRev="1" fill="remove"/>
                                        <p:tgtEl>
                                          <p:spTgt spid="18"/>
                                        </p:tgtEl>
                                        <p:attrNameLst>
                                          <p:attrName>fillcolor</p:attrName>
                                        </p:attrNameLst>
                                      </p:cBhvr>
                                      <p:to>
                                        <a:srgbClr val="FFDFD9"/>
                                      </p:to>
                                    </p:animClr>
                                    <p:set>
                                      <p:cBhvr>
                                        <p:cTn id="51" dur="1000" autoRev="1" fill="remove"/>
                                        <p:tgtEl>
                                          <p:spTgt spid="18"/>
                                        </p:tgtEl>
                                        <p:attrNameLst>
                                          <p:attrName>fill.type</p:attrName>
                                        </p:attrNameLst>
                                      </p:cBhvr>
                                      <p:to>
                                        <p:strVal val="solid"/>
                                      </p:to>
                                    </p:set>
                                    <p:set>
                                      <p:cBhvr>
                                        <p:cTn id="52" dur="1000" autoRev="1" fill="remove"/>
                                        <p:tgtEl>
                                          <p:spTgt spid="18"/>
                                        </p:tgtEl>
                                        <p:attrNameLst>
                                          <p:attrName>fill.on</p:attrName>
                                        </p:attrNameLst>
                                      </p:cBhvr>
                                      <p:to>
                                        <p:strVal val="true"/>
                                      </p:to>
                                    </p:set>
                                  </p:childTnLst>
                                </p:cTn>
                              </p:par>
                              <p:par>
                                <p:cTn id="53" presetID="3" presetClass="emph" presetSubtype="2" repeatCount="2000" fill="remove" grpId="1" nodeType="withEffect" nodePh="1">
                                  <p:stCondLst>
                                    <p:cond delay="0"/>
                                  </p:stCondLst>
                                  <p:endCondLst>
                                    <p:cond evt="begin" delay="0">
                                      <p:tn val="53"/>
                                    </p:cond>
                                  </p:endCondLst>
                                  <p:childTnLst>
                                    <p:animClr clrSpc="rgb" dir="cw">
                                      <p:cBhvr override="childStyle">
                                        <p:cTn id="54" dur="2000" fill="hold"/>
                                        <p:tgtEl>
                                          <p:spTgt spid="18"/>
                                        </p:tgtEl>
                                        <p:attrNameLst>
                                          <p:attrName>style.color</p:attrName>
                                        </p:attrNameLst>
                                      </p:cBhvr>
                                      <p:to>
                                        <a:schemeClr val="accent2"/>
                                      </p:to>
                                    </p:animClr>
                                  </p:childTnLst>
                                </p:cTn>
                              </p:par>
                              <p:par>
                                <p:cTn id="55" presetID="27" presetClass="emph" presetSubtype="0" repeatCount="2000" fill="remove" grpId="0" nodeType="withEffect">
                                  <p:stCondLst>
                                    <p:cond delay="0"/>
                                  </p:stCondLst>
                                  <p:childTnLst>
                                    <p:animClr clrSpc="rgb" dir="cw">
                                      <p:cBhvr override="childStyle">
                                        <p:cTn id="56" dur="1000" autoRev="1" fill="remove"/>
                                        <p:tgtEl>
                                          <p:spTgt spid="19"/>
                                        </p:tgtEl>
                                        <p:attrNameLst>
                                          <p:attrName>style.color</p:attrName>
                                        </p:attrNameLst>
                                      </p:cBhvr>
                                      <p:to>
                                        <a:srgbClr val="603BA1"/>
                                      </p:to>
                                    </p:animClr>
                                    <p:animClr clrSpc="rgb" dir="cw">
                                      <p:cBhvr>
                                        <p:cTn id="57" dur="1000" autoRev="1" fill="remove"/>
                                        <p:tgtEl>
                                          <p:spTgt spid="19"/>
                                        </p:tgtEl>
                                        <p:attrNameLst>
                                          <p:attrName>fillcolor</p:attrName>
                                        </p:attrNameLst>
                                      </p:cBhvr>
                                      <p:to>
                                        <a:srgbClr val="603BA1"/>
                                      </p:to>
                                    </p:animClr>
                                    <p:set>
                                      <p:cBhvr>
                                        <p:cTn id="58" dur="1000" autoRev="1" fill="remove"/>
                                        <p:tgtEl>
                                          <p:spTgt spid="19"/>
                                        </p:tgtEl>
                                        <p:attrNameLst>
                                          <p:attrName>fill.type</p:attrName>
                                        </p:attrNameLst>
                                      </p:cBhvr>
                                      <p:to>
                                        <p:strVal val="solid"/>
                                      </p:to>
                                    </p:set>
                                    <p:set>
                                      <p:cBhvr>
                                        <p:cTn id="59" dur="1000" autoRev="1" fill="remove"/>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39" grpId="0" animBg="1"/>
      <p:bldP spid="40" grpId="0" animBg="1"/>
      <p:bldP spid="41" grpId="0" animBg="1"/>
      <p:bldP spid="42" grpId="0" animBg="1"/>
      <p:bldP spid="43" grpId="0" animBg="1"/>
      <p:bldP spid="44" grpId="0" animBg="1"/>
      <p:bldP spid="18" grpId="0" animBg="1"/>
      <p:bldP spid="18" grpId="1" animBg="1"/>
      <p:bldP spid="16" grpId="0" animBg="1"/>
      <p:bldP spid="16" grpId="1"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EBC35-EE88-9FE6-9E3B-0DEB5E352E4E}"/>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CE164E6D-0C78-09FA-FE11-6A8D5F86AA45}"/>
              </a:ext>
            </a:extLst>
          </p:cNvPr>
          <p:cNvSpPr txBox="1"/>
          <p:nvPr/>
        </p:nvSpPr>
        <p:spPr>
          <a:xfrm>
            <a:off x="1799399" y="3458632"/>
            <a:ext cx="1473287" cy="830997"/>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M365 Copilot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a:t>
            </a:r>
            <a:br>
              <a:rPr kumimoji="0" lang="en-US" sz="1600" b="0" i="0" u="none" strike="noStrike" kern="1200" cap="none" spc="0" normalizeH="0" baseline="0" noProof="0" dirty="0">
                <a:ln>
                  <a:noFill/>
                </a:ln>
                <a:effectLst/>
                <a:uLnTx/>
                <a:uFillTx/>
                <a:latin typeface="Segoe UI"/>
                <a:ea typeface="+mn-ea"/>
                <a:cs typeface="+mn-cs"/>
              </a:rPr>
            </a:br>
            <a:r>
              <a:rPr kumimoji="0" lang="en-US" sz="1600" b="0" i="0" u="none" strike="noStrike" kern="1200" cap="none" spc="0" normalizeH="0" baseline="0" noProof="0" dirty="0">
                <a:ln>
                  <a:noFill/>
                </a:ln>
                <a:effectLst/>
                <a:uLnTx/>
                <a:uFillTx/>
                <a:latin typeface="Segoe UI"/>
                <a:ea typeface="+mn-ea"/>
                <a:cs typeface="+mn-cs"/>
              </a:rPr>
              <a:t>Copilot Studio</a:t>
            </a:r>
          </a:p>
        </p:txBody>
      </p:sp>
      <p:sp>
        <p:nvSpPr>
          <p:cNvPr id="24" name="TextBox 23">
            <a:extLst>
              <a:ext uri="{FF2B5EF4-FFF2-40B4-BE49-F238E27FC236}">
                <a16:creationId xmlns:a16="http://schemas.microsoft.com/office/drawing/2014/main" id="{04A0BAE3-2571-6031-2E60-F43BAE0BD30B}"/>
              </a:ext>
            </a:extLst>
          </p:cNvPr>
          <p:cNvSpPr txBox="1"/>
          <p:nvPr/>
        </p:nvSpPr>
        <p:spPr>
          <a:xfrm>
            <a:off x="5359355" y="5004915"/>
            <a:ext cx="1473287" cy="338554"/>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Copilot Studio</a:t>
            </a:r>
          </a:p>
        </p:txBody>
      </p:sp>
      <p:sp>
        <p:nvSpPr>
          <p:cNvPr id="25" name="TextBox 24">
            <a:extLst>
              <a:ext uri="{FF2B5EF4-FFF2-40B4-BE49-F238E27FC236}">
                <a16:creationId xmlns:a16="http://schemas.microsoft.com/office/drawing/2014/main" id="{2DDD2A71-AD78-74A3-52A5-4A7AC6A9F951}"/>
              </a:ext>
            </a:extLst>
          </p:cNvPr>
          <p:cNvSpPr txBox="1"/>
          <p:nvPr/>
        </p:nvSpPr>
        <p:spPr>
          <a:xfrm>
            <a:off x="8980935" y="3549037"/>
            <a:ext cx="1754711" cy="830997"/>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Azure AI Foundry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Copilot Studio</a:t>
            </a:r>
          </a:p>
        </p:txBody>
      </p:sp>
      <p:pic>
        <p:nvPicPr>
          <p:cNvPr id="38" name="Graphic 37">
            <a:extLst>
              <a:ext uri="{FF2B5EF4-FFF2-40B4-BE49-F238E27FC236}">
                <a16:creationId xmlns:a16="http://schemas.microsoft.com/office/drawing/2014/main" id="{63DD8432-D90E-22B2-A935-5233A8C705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3426" y="2258023"/>
            <a:ext cx="2606219" cy="2528497"/>
          </a:xfrm>
          <a:prstGeom prst="rect">
            <a:avLst/>
          </a:prstGeom>
          <a:effectLst>
            <a:outerShdw blurRad="50800" dist="38100" dir="5400000" algn="t" rotWithShape="0">
              <a:prstClr val="black">
                <a:alpha val="40000"/>
              </a:prstClr>
            </a:outerShdw>
          </a:effectLst>
        </p:spPr>
      </p:pic>
      <p:pic>
        <p:nvPicPr>
          <p:cNvPr id="1046" name="Picture 22">
            <a:extLst>
              <a:ext uri="{FF2B5EF4-FFF2-40B4-BE49-F238E27FC236}">
                <a16:creationId xmlns:a16="http://schemas.microsoft.com/office/drawing/2014/main" id="{AB7F3EA4-7CB3-DC14-D25A-E6E26B0E9F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8829" y="1913280"/>
            <a:ext cx="1431245" cy="1388564"/>
          </a:xfrm>
          <a:prstGeom prst="rect">
            <a:avLst/>
          </a:prstGeom>
          <a:noFill/>
          <a:extLst>
            <a:ext uri="{909E8E84-426E-40DD-AFC4-6F175D3DCCD1}">
              <a14:hiddenFill xmlns:a14="http://schemas.microsoft.com/office/drawing/2010/main">
                <a:solidFill>
                  <a:srgbClr val="FFFFFF"/>
                </a:solidFill>
              </a14:hiddenFill>
            </a:ext>
          </a:extLst>
        </p:spPr>
      </p:pic>
      <p:pic>
        <p:nvPicPr>
          <p:cNvPr id="39" name="Graphic 38">
            <a:extLst>
              <a:ext uri="{FF2B5EF4-FFF2-40B4-BE49-F238E27FC236}">
                <a16:creationId xmlns:a16="http://schemas.microsoft.com/office/drawing/2014/main" id="{800951D0-A067-7E7F-B9F4-B1D54378D0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4509" y="4626550"/>
            <a:ext cx="1330648" cy="1290966"/>
          </a:xfrm>
          <a:prstGeom prst="rect">
            <a:avLst/>
          </a:prstGeom>
          <a:effectLst>
            <a:outerShdw blurRad="50800" dist="38100" dir="5400000" algn="t" rotWithShape="0">
              <a:prstClr val="black">
                <a:alpha val="40000"/>
              </a:prstClr>
            </a:outerShdw>
          </a:effectLst>
        </p:spPr>
      </p:pic>
      <p:cxnSp>
        <p:nvCxnSpPr>
          <p:cNvPr id="46" name="Straight Connector 45">
            <a:extLst>
              <a:ext uri="{FF2B5EF4-FFF2-40B4-BE49-F238E27FC236}">
                <a16:creationId xmlns:a16="http://schemas.microsoft.com/office/drawing/2014/main" id="{C2D083E6-5BC3-24B9-A3BE-2431D97D9466}"/>
              </a:ext>
            </a:extLst>
          </p:cNvPr>
          <p:cNvCxnSpPr>
            <a:cxnSpLocks/>
          </p:cNvCxnSpPr>
          <p:nvPr/>
        </p:nvCxnSpPr>
        <p:spPr>
          <a:xfrm>
            <a:off x="4070056" y="763910"/>
            <a:ext cx="0" cy="5570255"/>
          </a:xfrm>
          <a:prstGeom prst="line">
            <a:avLst/>
          </a:prstGeom>
          <a:ln>
            <a:solidFill>
              <a:srgbClr val="143E5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2B010E-3FDA-3940-92CF-6BEF299B2471}"/>
              </a:ext>
            </a:extLst>
          </p:cNvPr>
          <p:cNvCxnSpPr/>
          <p:nvPr/>
        </p:nvCxnSpPr>
        <p:spPr>
          <a:xfrm>
            <a:off x="8168201" y="679930"/>
            <a:ext cx="0" cy="5824778"/>
          </a:xfrm>
          <a:prstGeom prst="line">
            <a:avLst/>
          </a:prstGeom>
          <a:ln>
            <a:solidFill>
              <a:srgbClr val="143E58"/>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2B8F179-2571-B6DE-0F93-1DA81545C875}"/>
              </a:ext>
            </a:extLst>
          </p:cNvPr>
          <p:cNvSpPr/>
          <p:nvPr/>
        </p:nvSpPr>
        <p:spPr>
          <a:xfrm>
            <a:off x="1046489" y="1416152"/>
            <a:ext cx="10099018" cy="102718"/>
          </a:xfrm>
          <a:prstGeom prst="rect">
            <a:avLst/>
          </a:prstGeom>
          <a:gradFill flip="none" rotWithShape="1">
            <a:gsLst>
              <a:gs pos="0">
                <a:srgbClr val="0B283A"/>
              </a:gs>
              <a:gs pos="50000">
                <a:srgbClr val="2678AA"/>
              </a:gs>
              <a:gs pos="100000">
                <a:srgbClr val="0B283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descr="Azure AI Foundry icon">
            <a:extLst>
              <a:ext uri="{FF2B5EF4-FFF2-40B4-BE49-F238E27FC236}">
                <a16:creationId xmlns:a16="http://schemas.microsoft.com/office/drawing/2014/main" id="{D9BCE96D-9B88-38EE-6079-61F53370F9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66619" y="2016127"/>
            <a:ext cx="1350431" cy="1310150"/>
          </a:xfrm>
          <a:prstGeom prst="rect">
            <a:avLst/>
          </a:prstGeom>
          <a:effectLst/>
        </p:spPr>
      </p:pic>
      <p:pic>
        <p:nvPicPr>
          <p:cNvPr id="4" name="Graphic 3">
            <a:extLst>
              <a:ext uri="{FF2B5EF4-FFF2-40B4-BE49-F238E27FC236}">
                <a16:creationId xmlns:a16="http://schemas.microsoft.com/office/drawing/2014/main" id="{F5E3531C-3FEC-FD2C-BDC1-33E5478B78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6619" y="4710962"/>
            <a:ext cx="1330648" cy="1290966"/>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1C152163-316A-6365-32B6-1AFE07EFC53B}"/>
              </a:ext>
            </a:extLst>
          </p:cNvPr>
          <p:cNvSpPr txBox="1"/>
          <p:nvPr/>
        </p:nvSpPr>
        <p:spPr>
          <a:xfrm>
            <a:off x="918166" y="720102"/>
            <a:ext cx="30433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ptos" panose="020B0004020202020204" pitchFamily="34" charset="0"/>
                <a:ea typeface="+mn-ea"/>
                <a:cs typeface="+mn-cs"/>
              </a:rPr>
              <a:t>MAKING INFORMATION</a:t>
            </a:r>
            <a:br>
              <a:rPr kumimoji="0" lang="en-US" sz="1600" b="1" i="0" u="none" strike="noStrike" kern="1200" cap="none" spc="0" normalizeH="0" baseline="0" noProof="0" dirty="0">
                <a:ln>
                  <a:noFill/>
                </a:ln>
                <a:effectLst/>
                <a:uLnTx/>
                <a:uFillTx/>
                <a:latin typeface="Aptos" panose="020B0004020202020204" pitchFamily="34" charset="0"/>
                <a:ea typeface="+mn-ea"/>
                <a:cs typeface="+mn-cs"/>
              </a:rPr>
            </a:br>
            <a:r>
              <a:rPr kumimoji="0" lang="en-US" sz="1600" b="1" i="0" u="none" strike="noStrike" kern="1200" cap="none" spc="0" normalizeH="0" baseline="0" noProof="0" dirty="0">
                <a:ln>
                  <a:noFill/>
                </a:ln>
                <a:effectLst/>
                <a:uLnTx/>
                <a:uFillTx/>
                <a:latin typeface="Aptos" panose="020B0004020202020204" pitchFamily="34" charset="0"/>
                <a:ea typeface="+mn-ea"/>
                <a:cs typeface="+mn-cs"/>
              </a:rPr>
              <a:t>WORKERS MORE PRODUCTIVE</a:t>
            </a:r>
          </a:p>
        </p:txBody>
      </p:sp>
      <p:sp>
        <p:nvSpPr>
          <p:cNvPr id="10" name="TextBox 9">
            <a:extLst>
              <a:ext uri="{FF2B5EF4-FFF2-40B4-BE49-F238E27FC236}">
                <a16:creationId xmlns:a16="http://schemas.microsoft.com/office/drawing/2014/main" id="{E77BD3D4-D7C7-3E87-CE27-EC282A52D19F}"/>
              </a:ext>
            </a:extLst>
          </p:cNvPr>
          <p:cNvSpPr txBox="1"/>
          <p:nvPr/>
        </p:nvSpPr>
        <p:spPr>
          <a:xfrm>
            <a:off x="4621307" y="729354"/>
            <a:ext cx="294849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ptos" panose="020B0004020202020204" pitchFamily="34" charset="0"/>
                <a:ea typeface="+mn-ea"/>
                <a:cs typeface="+mn-cs"/>
              </a:rPr>
              <a:t>TRANSFORMING ENTERPRISE</a:t>
            </a:r>
            <a:br>
              <a:rPr kumimoji="0" lang="en-US" sz="1600" b="1" i="0" u="none" strike="noStrike" kern="1200" cap="none" spc="0" normalizeH="0" baseline="0" noProof="0" dirty="0">
                <a:ln>
                  <a:noFill/>
                </a:ln>
                <a:effectLst/>
                <a:uLnTx/>
                <a:uFillTx/>
                <a:latin typeface="Aptos" panose="020B0004020202020204" pitchFamily="34" charset="0"/>
                <a:ea typeface="+mn-ea"/>
                <a:cs typeface="+mn-cs"/>
              </a:rPr>
            </a:br>
            <a:r>
              <a:rPr kumimoji="0" lang="en-US" sz="1600" b="1" i="0" u="none" strike="noStrike" kern="1200" cap="none" spc="0" normalizeH="0" baseline="0" noProof="0" dirty="0">
                <a:ln>
                  <a:noFill/>
                </a:ln>
                <a:effectLst/>
                <a:uLnTx/>
                <a:uFillTx/>
                <a:latin typeface="Aptos" panose="020B0004020202020204" pitchFamily="34" charset="0"/>
                <a:ea typeface="+mn-ea"/>
                <a:cs typeface="+mn-cs"/>
              </a:rPr>
              <a:t> BUSINESS PROCESSES</a:t>
            </a:r>
          </a:p>
        </p:txBody>
      </p:sp>
      <p:sp>
        <p:nvSpPr>
          <p:cNvPr id="11" name="TextBox 10">
            <a:extLst>
              <a:ext uri="{FF2B5EF4-FFF2-40B4-BE49-F238E27FC236}">
                <a16:creationId xmlns:a16="http://schemas.microsoft.com/office/drawing/2014/main" id="{6DC41333-54E1-C8E8-CE76-0DF62A417DA5}"/>
              </a:ext>
            </a:extLst>
          </p:cNvPr>
          <p:cNvSpPr txBox="1"/>
          <p:nvPr/>
        </p:nvSpPr>
        <p:spPr>
          <a:xfrm>
            <a:off x="8862697" y="720102"/>
            <a:ext cx="199118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Aptos" panose="020B0004020202020204" pitchFamily="34" charset="0"/>
                <a:ea typeface="+mn-ea"/>
                <a:cs typeface="+mn-cs"/>
              </a:rPr>
              <a:t>BUILDING CUSTOM</a:t>
            </a:r>
            <a:br>
              <a:rPr kumimoji="0" lang="en-US" sz="1600" b="1" i="0" u="none" strike="noStrike" kern="1200" cap="none" spc="0" normalizeH="0" baseline="0" noProof="0" dirty="0">
                <a:ln>
                  <a:noFill/>
                </a:ln>
                <a:effectLst/>
                <a:uLnTx/>
                <a:uFillTx/>
                <a:latin typeface="Aptos" panose="020B0004020202020204" pitchFamily="34" charset="0"/>
                <a:ea typeface="+mn-ea"/>
                <a:cs typeface="+mn-cs"/>
              </a:rPr>
            </a:br>
            <a:r>
              <a:rPr kumimoji="0" lang="en-US" sz="1600" b="1" i="0" u="none" strike="noStrike" kern="1200" cap="none" spc="0" normalizeH="0" baseline="0" noProof="0" dirty="0">
                <a:ln>
                  <a:noFill/>
                </a:ln>
                <a:effectLst/>
                <a:uLnTx/>
                <a:uFillTx/>
                <a:latin typeface="Aptos" panose="020B0004020202020204" pitchFamily="34" charset="0"/>
                <a:ea typeface="+mn-ea"/>
                <a:cs typeface="+mn-cs"/>
              </a:rPr>
              <a:t>AI SOLUTIONS</a:t>
            </a:r>
          </a:p>
        </p:txBody>
      </p:sp>
    </p:spTree>
    <p:extLst>
      <p:ext uri="{BB962C8B-B14F-4D97-AF65-F5344CB8AC3E}">
        <p14:creationId xmlns:p14="http://schemas.microsoft.com/office/powerpoint/2010/main" val="315593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9D8E26-B657-E597-6E37-41B1DF834FA3}"/>
              </a:ext>
            </a:extLst>
          </p:cNvPr>
          <p:cNvSpPr>
            <a:spLocks noGrp="1"/>
          </p:cNvSpPr>
          <p:nvPr>
            <p:ph type="title"/>
          </p:nvPr>
        </p:nvSpPr>
        <p:spPr>
          <a:xfrm>
            <a:off x="588264" y="3152001"/>
            <a:ext cx="4127692" cy="553998"/>
          </a:xfrm>
        </p:spPr>
        <p:txBody>
          <a:bodyPr/>
          <a:lstStyle/>
          <a:p>
            <a:r>
              <a:rPr lang="en-US" dirty="0"/>
              <a:t>Today</a:t>
            </a:r>
          </a:p>
        </p:txBody>
      </p:sp>
    </p:spTree>
    <p:extLst>
      <p:ext uri="{BB962C8B-B14F-4D97-AF65-F5344CB8AC3E}">
        <p14:creationId xmlns:p14="http://schemas.microsoft.com/office/powerpoint/2010/main" val="1430279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C7C1DF-8B7E-FBFD-D20C-4B2A780490D0}"/>
              </a:ext>
            </a:extLst>
          </p:cNvPr>
          <p:cNvSpPr>
            <a:spLocks noGrp="1"/>
          </p:cNvSpPr>
          <p:nvPr>
            <p:ph type="title"/>
          </p:nvPr>
        </p:nvSpPr>
        <p:spPr/>
        <p:txBody>
          <a:bodyPr/>
          <a:lstStyle/>
          <a:p>
            <a:r>
              <a:rPr lang="en-GB"/>
              <a:t>Links</a:t>
            </a:r>
            <a:endParaRPr lang="en-US"/>
          </a:p>
        </p:txBody>
      </p:sp>
      <p:sp>
        <p:nvSpPr>
          <p:cNvPr id="5" name="Text Placeholder 4">
            <a:extLst>
              <a:ext uri="{FF2B5EF4-FFF2-40B4-BE49-F238E27FC236}">
                <a16:creationId xmlns:a16="http://schemas.microsoft.com/office/drawing/2014/main" id="{9711E1B3-B20F-2F99-F42B-D7D02054D6AA}"/>
              </a:ext>
            </a:extLst>
          </p:cNvPr>
          <p:cNvSpPr>
            <a:spLocks noGrp="1"/>
          </p:cNvSpPr>
          <p:nvPr>
            <p:ph type="body" sz="quarter" idx="10"/>
          </p:nvPr>
        </p:nvSpPr>
        <p:spPr>
          <a:xfrm>
            <a:off x="586390" y="1434370"/>
            <a:ext cx="11018520" cy="4395049"/>
          </a:xfrm>
        </p:spPr>
        <p:txBody>
          <a:bodyPr/>
          <a:lstStyle/>
          <a:p>
            <a:r>
              <a:rPr lang="en-GB"/>
              <a:t>Claim your digital Badge: </a:t>
            </a:r>
            <a:r>
              <a:rPr lang="en-US" b="0" i="0">
                <a:solidFill>
                  <a:srgbClr val="000000"/>
                </a:solidFill>
                <a:effectLst/>
                <a:latin typeface="Lato" panose="020F0502020204030203" pitchFamily="34" charset="0"/>
                <a:hlinkClick r:id="rId2"/>
              </a:rPr>
              <a:t>http://globalai.community/eventbadge/20250</a:t>
            </a:r>
            <a:r>
              <a:rPr lang="en-US" b="0" i="0">
                <a:solidFill>
                  <a:srgbClr val="000000"/>
                </a:solidFill>
                <a:effectLst/>
                <a:latin typeface="Lato" panose="020F0502020204030203" pitchFamily="34" charset="0"/>
              </a:rPr>
              <a:t> </a:t>
            </a:r>
          </a:p>
          <a:p>
            <a:r>
              <a:rPr lang="en-US"/>
              <a:t>Code: </a:t>
            </a:r>
            <a:r>
              <a:rPr lang="en-US" b="1"/>
              <a:t>31V9TW</a:t>
            </a:r>
          </a:p>
          <a:p>
            <a:endParaRPr lang="en-US"/>
          </a:p>
          <a:p>
            <a:r>
              <a:rPr lang="en-US"/>
              <a:t>Join our Chapter to get Information about future events: </a:t>
            </a:r>
          </a:p>
          <a:p>
            <a:r>
              <a:rPr lang="it-IT">
                <a:hlinkClick r:id="rId3"/>
              </a:rPr>
              <a:t>https://globalai.community/chapters/vienna</a:t>
            </a:r>
            <a:r>
              <a:rPr lang="it-IT"/>
              <a:t> </a:t>
            </a:r>
          </a:p>
          <a:p>
            <a:endParaRPr lang="it-IT"/>
          </a:p>
          <a:p>
            <a:r>
              <a:rPr lang="it-IT" err="1"/>
              <a:t>We</a:t>
            </a:r>
            <a:r>
              <a:rPr lang="it-IT"/>
              <a:t> are </a:t>
            </a:r>
            <a:r>
              <a:rPr lang="it-IT" err="1"/>
              <a:t>looking</a:t>
            </a:r>
            <a:r>
              <a:rPr lang="it-IT"/>
              <a:t> for sponsors! </a:t>
            </a:r>
            <a:br>
              <a:rPr lang="it-IT"/>
            </a:br>
            <a:r>
              <a:rPr lang="it-IT" err="1">
                <a:hlinkClick r:id="rId4"/>
              </a:rPr>
              <a:t>vienna@globalai.community</a:t>
            </a:r>
            <a:r>
              <a:rPr lang="it-IT"/>
              <a:t> </a:t>
            </a:r>
            <a:endParaRPr lang="en-US"/>
          </a:p>
        </p:txBody>
      </p:sp>
      <p:pic>
        <p:nvPicPr>
          <p:cNvPr id="2" name="Picture 1" descr="A logo with a city and text&#10;&#10;AI-generated content may be incorrect.">
            <a:extLst>
              <a:ext uri="{FF2B5EF4-FFF2-40B4-BE49-F238E27FC236}">
                <a16:creationId xmlns:a16="http://schemas.microsoft.com/office/drawing/2014/main" id="{2A225B72-F273-6514-D5D8-1795DAFA54AA}"/>
              </a:ext>
            </a:extLst>
          </p:cNvPr>
          <p:cNvPicPr>
            <a:picLocks noChangeAspect="1"/>
          </p:cNvPicPr>
          <p:nvPr/>
        </p:nvPicPr>
        <p:blipFill>
          <a:blip r:embed="rId5"/>
          <a:stretch>
            <a:fillRect/>
          </a:stretch>
        </p:blipFill>
        <p:spPr>
          <a:xfrm>
            <a:off x="10074796" y="239973"/>
            <a:ext cx="2050300" cy="2050300"/>
          </a:xfrm>
          <a:prstGeom prst="rect">
            <a:avLst/>
          </a:prstGeom>
        </p:spPr>
      </p:pic>
    </p:spTree>
    <p:extLst>
      <p:ext uri="{BB962C8B-B14F-4D97-AF65-F5344CB8AC3E}">
        <p14:creationId xmlns:p14="http://schemas.microsoft.com/office/powerpoint/2010/main" val="19162537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C6781-79D5-4346-4391-9C2F325BA3CA}"/>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9A470E37-D322-429B-BE25-83499E417BC3}"/>
              </a:ext>
              <a:ext uri="{C183D7F6-B498-43B3-948B-1728B52AA6E4}">
                <adec:decorative xmlns:adec="http://schemas.microsoft.com/office/drawing/2017/decorative" val="1"/>
              </a:ext>
            </a:extLst>
          </p:cNvPr>
          <p:cNvGrpSpPr/>
          <p:nvPr/>
        </p:nvGrpSpPr>
        <p:grpSpPr>
          <a:xfrm>
            <a:off x="0" y="2175584"/>
            <a:ext cx="12192001" cy="4682416"/>
            <a:chOff x="-1" y="2175584"/>
            <a:chExt cx="12192001" cy="4682416"/>
          </a:xfrm>
        </p:grpSpPr>
        <p:sp>
          <p:nvSpPr>
            <p:cNvPr id="7" name="Rounded Rectangle 3" descr="Dark Pattern: Plus dots">
              <a:extLst>
                <a:ext uri="{FF2B5EF4-FFF2-40B4-BE49-F238E27FC236}">
                  <a16:creationId xmlns:a16="http://schemas.microsoft.com/office/drawing/2014/main" id="{573D2240-1936-3084-F99E-44F3C1215035}"/>
                </a:ext>
              </a:extLst>
            </p:cNvPr>
            <p:cNvSpPr/>
            <p:nvPr/>
          </p:nvSpPr>
          <p:spPr bwMode="auto">
            <a:xfrm rot="10800000">
              <a:off x="-1" y="4724399"/>
              <a:ext cx="12192000" cy="2133600"/>
            </a:xfrm>
            <a:prstGeom prst="rect">
              <a:avLst/>
            </a:prstGeom>
            <a:blipFill dpi="0" rotWithShape="1">
              <a:blip r:embed="rId3">
                <a:alphaModFix amt="20000"/>
                <a:lum bright="-59000"/>
                <a:extLst>
                  <a:ext uri="{96DAC541-7B7A-43D3-8B79-37D633B846F1}">
                    <asvg:svgBlip xmlns:asvg="http://schemas.microsoft.com/office/drawing/2016/SVG/main" r:embed="rId4"/>
                  </a:ext>
                </a:extLst>
              </a:blip>
              <a:srcRect/>
              <a:tile tx="0" ty="0" sx="100000" sy="10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EC684DE-9C4E-0CF5-73C9-55C828272985}"/>
                </a:ext>
              </a:extLst>
            </p:cNvPr>
            <p:cNvSpPr/>
            <p:nvPr/>
          </p:nvSpPr>
          <p:spPr bwMode="auto">
            <a:xfrm>
              <a:off x="0" y="2175584"/>
              <a:ext cx="12192000" cy="4682416"/>
            </a:xfrm>
            <a:prstGeom prst="rect">
              <a:avLst/>
            </a:prstGeom>
            <a:gradFill>
              <a:gsLst>
                <a:gs pos="100000">
                  <a:srgbClr val="091F2C">
                    <a:alpha val="2000"/>
                  </a:srgbClr>
                </a:gs>
                <a:gs pos="37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grpSp>
      <p:sp>
        <p:nvSpPr>
          <p:cNvPr id="3" name="Rectangle: Rounded Corners 6">
            <a:extLst>
              <a:ext uri="{FF2B5EF4-FFF2-40B4-BE49-F238E27FC236}">
                <a16:creationId xmlns:a16="http://schemas.microsoft.com/office/drawing/2014/main" id="{82932FD9-8034-6F1D-B25F-7E7618F3553D}"/>
              </a:ext>
              <a:ext uri="{C183D7F6-B498-43B3-948B-1728B52AA6E4}">
                <adec:decorative xmlns:adec="http://schemas.microsoft.com/office/drawing/2017/decorative" val="0"/>
              </a:ext>
            </a:extLst>
          </p:cNvPr>
          <p:cNvSpPr txBox="1">
            <a:spLocks/>
          </p:cNvSpPr>
          <p:nvPr/>
        </p:nvSpPr>
        <p:spPr bwMode="auto">
          <a:xfrm>
            <a:off x="4701613" y="671941"/>
            <a:ext cx="2788771" cy="758917"/>
          </a:xfrm>
          <a:prstGeom prst="roundRect">
            <a:avLst>
              <a:gd name="adj" fmla="val 50000"/>
            </a:avLst>
          </a:prstGeom>
          <a:solidFill>
            <a:srgbClr val="D6522B"/>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fontAlgn="base">
              <a:spcAft>
                <a:spcPct val="0"/>
              </a:spcAft>
              <a:defRPr/>
            </a:pPr>
            <a:r>
              <a:rPr lang="en-US" sz="3200" b="1" spc="0">
                <a:gradFill>
                  <a:gsLst>
                    <a:gs pos="53147">
                      <a:srgbClr val="FFFFFF"/>
                    </a:gs>
                    <a:gs pos="28000">
                      <a:srgbClr val="FFFFFF"/>
                    </a:gs>
                  </a:gsLst>
                  <a:path path="circle">
                    <a:fillToRect l="100000" b="100000"/>
                  </a:path>
                </a:gradFill>
                <a:latin typeface="+mn-lt"/>
                <a:sym typeface="Rubik Light"/>
              </a:rPr>
              <a:t>Feedback</a:t>
            </a:r>
          </a:p>
        </p:txBody>
      </p:sp>
      <p:sp>
        <p:nvSpPr>
          <p:cNvPr id="9" name="TextBox 8">
            <a:extLst>
              <a:ext uri="{FF2B5EF4-FFF2-40B4-BE49-F238E27FC236}">
                <a16:creationId xmlns:a16="http://schemas.microsoft.com/office/drawing/2014/main" id="{1A39D7D1-C14E-DF82-C40F-9DECC389D8FC}"/>
              </a:ext>
            </a:extLst>
          </p:cNvPr>
          <p:cNvSpPr txBox="1"/>
          <p:nvPr/>
        </p:nvSpPr>
        <p:spPr>
          <a:xfrm>
            <a:off x="0" y="1752283"/>
            <a:ext cx="12192000" cy="830997"/>
          </a:xfrm>
          <a:prstGeom prst="rect">
            <a:avLst/>
          </a:prstGeom>
          <a:noFill/>
        </p:spPr>
        <p:txBody>
          <a:bodyPr wrap="square">
            <a:spAutoFit/>
          </a:bodyPr>
          <a:lstStyle/>
          <a:p>
            <a:pPr algn="ctr"/>
            <a:r>
              <a:rPr lang="en-US" sz="2400"/>
              <a:t>We hope you liked this community event!</a:t>
            </a:r>
          </a:p>
          <a:p>
            <a:pPr algn="ctr"/>
            <a:r>
              <a:rPr lang="en-US" sz="2400">
                <a:hlinkClick r:id="rId5"/>
              </a:rPr>
              <a:t>https://forms.office.com/e/ibWxDVkjei</a:t>
            </a:r>
            <a:r>
              <a:rPr lang="en-US" sz="2400"/>
              <a:t> </a:t>
            </a:r>
          </a:p>
        </p:txBody>
      </p:sp>
      <p:pic>
        <p:nvPicPr>
          <p:cNvPr id="13" name="Picture 12" descr="A qr code on a map&#10;&#10;AI-generated content may be incorrect.">
            <a:extLst>
              <a:ext uri="{FF2B5EF4-FFF2-40B4-BE49-F238E27FC236}">
                <a16:creationId xmlns:a16="http://schemas.microsoft.com/office/drawing/2014/main" id="{05701D1D-8BCA-B748-8FDD-EC6A3B522C3C}"/>
              </a:ext>
            </a:extLst>
          </p:cNvPr>
          <p:cNvPicPr>
            <a:picLocks noChangeAspect="1"/>
          </p:cNvPicPr>
          <p:nvPr/>
        </p:nvPicPr>
        <p:blipFill>
          <a:blip r:embed="rId6"/>
          <a:srcRect l="24401" t="35127" r="24174" b="12941"/>
          <a:stretch/>
        </p:blipFill>
        <p:spPr>
          <a:xfrm>
            <a:off x="4421024" y="2637249"/>
            <a:ext cx="3349951" cy="3383009"/>
          </a:xfrm>
          <a:prstGeom prst="rect">
            <a:avLst/>
          </a:prstGeom>
        </p:spPr>
      </p:pic>
      <p:pic>
        <p:nvPicPr>
          <p:cNvPr id="2" name="Picture 1" descr="A logo with a city and text&#10;&#10;AI-generated content may be incorrect.">
            <a:extLst>
              <a:ext uri="{FF2B5EF4-FFF2-40B4-BE49-F238E27FC236}">
                <a16:creationId xmlns:a16="http://schemas.microsoft.com/office/drawing/2014/main" id="{77B4B319-7683-A743-F3DD-D0C882D5BB76}"/>
              </a:ext>
            </a:extLst>
          </p:cNvPr>
          <p:cNvPicPr>
            <a:picLocks noChangeAspect="1"/>
          </p:cNvPicPr>
          <p:nvPr/>
        </p:nvPicPr>
        <p:blipFill>
          <a:blip r:embed="rId7"/>
          <a:stretch>
            <a:fillRect/>
          </a:stretch>
        </p:blipFill>
        <p:spPr>
          <a:xfrm>
            <a:off x="10074796" y="239973"/>
            <a:ext cx="2050300" cy="2050300"/>
          </a:xfrm>
          <a:prstGeom prst="rect">
            <a:avLst/>
          </a:prstGeom>
        </p:spPr>
      </p:pic>
      <p:sp>
        <p:nvSpPr>
          <p:cNvPr id="5" name="TextBox 4">
            <a:extLst>
              <a:ext uri="{FF2B5EF4-FFF2-40B4-BE49-F238E27FC236}">
                <a16:creationId xmlns:a16="http://schemas.microsoft.com/office/drawing/2014/main" id="{AB585127-92B7-75AF-221F-598ACCED4000}"/>
              </a:ext>
            </a:extLst>
          </p:cNvPr>
          <p:cNvSpPr txBox="1"/>
          <p:nvPr/>
        </p:nvSpPr>
        <p:spPr>
          <a:xfrm>
            <a:off x="7105132" y="6378265"/>
            <a:ext cx="5939327" cy="307777"/>
          </a:xfrm>
          <a:prstGeom prst="rect">
            <a:avLst/>
          </a:prstGeom>
          <a:noFill/>
        </p:spPr>
        <p:txBody>
          <a:bodyPr wrap="square" lIns="0" tIns="0" rIns="0" bIns="0" rtlCol="0">
            <a:spAutoFit/>
          </a:bodyPr>
          <a:lstStyle/>
          <a:p>
            <a:pPr algn="just"/>
            <a:r>
              <a:rPr lang="en-US" sz="2000">
                <a:hlinkClick r:id="rId8"/>
              </a:rPr>
              <a:t>https://globalai.community/chapters/vienna</a:t>
            </a:r>
            <a:r>
              <a:rPr lang="en-US" sz="2000"/>
              <a:t> </a:t>
            </a:r>
          </a:p>
        </p:txBody>
      </p:sp>
    </p:spTree>
    <p:extLst>
      <p:ext uri="{BB962C8B-B14F-4D97-AF65-F5344CB8AC3E}">
        <p14:creationId xmlns:p14="http://schemas.microsoft.com/office/powerpoint/2010/main" val="88670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6A716-BD39-5184-50CA-326B1BACAECF}"/>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9329BE58-70B5-69A0-E4A1-45684EE29D98}"/>
              </a:ext>
              <a:ext uri="{C183D7F6-B498-43B3-948B-1728B52AA6E4}">
                <adec:decorative xmlns:adec="http://schemas.microsoft.com/office/drawing/2017/decorative" val="1"/>
              </a:ext>
            </a:extLst>
          </p:cNvPr>
          <p:cNvGrpSpPr/>
          <p:nvPr/>
        </p:nvGrpSpPr>
        <p:grpSpPr>
          <a:xfrm>
            <a:off x="0" y="2175584"/>
            <a:ext cx="12192001" cy="4682416"/>
            <a:chOff x="-1" y="2175584"/>
            <a:chExt cx="12192001" cy="4682416"/>
          </a:xfrm>
        </p:grpSpPr>
        <p:sp>
          <p:nvSpPr>
            <p:cNvPr id="7" name="Rounded Rectangle 3" descr="Dark Pattern: Plus dots">
              <a:extLst>
                <a:ext uri="{FF2B5EF4-FFF2-40B4-BE49-F238E27FC236}">
                  <a16:creationId xmlns:a16="http://schemas.microsoft.com/office/drawing/2014/main" id="{0553C322-4FB7-8A2D-42A5-6C2156B2F905}"/>
                </a:ext>
              </a:extLst>
            </p:cNvPr>
            <p:cNvSpPr/>
            <p:nvPr/>
          </p:nvSpPr>
          <p:spPr bwMode="auto">
            <a:xfrm rot="10800000">
              <a:off x="-1" y="4724399"/>
              <a:ext cx="12192000" cy="2133600"/>
            </a:xfrm>
            <a:prstGeom prst="rect">
              <a:avLst/>
            </a:prstGeom>
            <a:blipFill dpi="0" rotWithShape="1">
              <a:blip r:embed="rId3">
                <a:alphaModFix amt="20000"/>
                <a:lum bright="-59000"/>
                <a:extLst>
                  <a:ext uri="{96DAC541-7B7A-43D3-8B79-37D633B846F1}">
                    <asvg:svgBlip xmlns:asvg="http://schemas.microsoft.com/office/drawing/2016/SVG/main" r:embed="rId4"/>
                  </a:ext>
                </a:extLst>
              </a:blip>
              <a:srcRect/>
              <a:tile tx="0" ty="0" sx="100000" sy="10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4CBD655-3407-7BDC-1ABF-557CA73D3633}"/>
                </a:ext>
              </a:extLst>
            </p:cNvPr>
            <p:cNvSpPr/>
            <p:nvPr/>
          </p:nvSpPr>
          <p:spPr bwMode="auto">
            <a:xfrm>
              <a:off x="0" y="2175584"/>
              <a:ext cx="12192000" cy="4682416"/>
            </a:xfrm>
            <a:prstGeom prst="rect">
              <a:avLst/>
            </a:prstGeom>
            <a:gradFill>
              <a:gsLst>
                <a:gs pos="100000">
                  <a:srgbClr val="091F2C">
                    <a:alpha val="2000"/>
                  </a:srgbClr>
                </a:gs>
                <a:gs pos="37000">
                  <a:schemeClr val="bg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91F2C"/>
                </a:solidFill>
                <a:latin typeface="Segoe UI"/>
                <a:cs typeface="Segoe UI" pitchFamily="34" charset="0"/>
              </a:endParaRPr>
            </a:p>
          </p:txBody>
        </p:sp>
      </p:grpSp>
      <p:sp>
        <p:nvSpPr>
          <p:cNvPr id="3" name="Rectangle: Rounded Corners 6">
            <a:extLst>
              <a:ext uri="{FF2B5EF4-FFF2-40B4-BE49-F238E27FC236}">
                <a16:creationId xmlns:a16="http://schemas.microsoft.com/office/drawing/2014/main" id="{20D1F38B-D2AE-A831-F5F4-645192C93369}"/>
              </a:ext>
              <a:ext uri="{C183D7F6-B498-43B3-948B-1728B52AA6E4}">
                <adec:decorative xmlns:adec="http://schemas.microsoft.com/office/drawing/2017/decorative" val="0"/>
              </a:ext>
            </a:extLst>
          </p:cNvPr>
          <p:cNvSpPr txBox="1">
            <a:spLocks/>
          </p:cNvSpPr>
          <p:nvPr/>
        </p:nvSpPr>
        <p:spPr bwMode="auto">
          <a:xfrm>
            <a:off x="4923805" y="3070533"/>
            <a:ext cx="2788771" cy="758917"/>
          </a:xfrm>
          <a:prstGeom prst="roundRect">
            <a:avLst>
              <a:gd name="adj" fmla="val 50000"/>
            </a:avLst>
          </a:prstGeom>
          <a:solidFill>
            <a:srgbClr val="D6522B"/>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fontAlgn="base">
              <a:spcAft>
                <a:spcPct val="0"/>
              </a:spcAft>
              <a:defRPr/>
            </a:pPr>
            <a:r>
              <a:rPr lang="en-US" sz="3200" b="1" spc="0">
                <a:gradFill>
                  <a:gsLst>
                    <a:gs pos="53147">
                      <a:srgbClr val="FFFFFF"/>
                    </a:gs>
                    <a:gs pos="28000">
                      <a:srgbClr val="FFFFFF"/>
                    </a:gs>
                  </a:gsLst>
                  <a:path path="circle">
                    <a:fillToRect l="100000" b="100000"/>
                  </a:path>
                </a:gradFill>
                <a:latin typeface="+mn-lt"/>
                <a:sym typeface="Rubik Light"/>
              </a:rPr>
              <a:t>Thank you!</a:t>
            </a:r>
          </a:p>
        </p:txBody>
      </p:sp>
      <p:pic>
        <p:nvPicPr>
          <p:cNvPr id="2" name="Picture 1" descr="A logo with a city and text&#10;&#10;AI-generated content may be incorrect.">
            <a:extLst>
              <a:ext uri="{FF2B5EF4-FFF2-40B4-BE49-F238E27FC236}">
                <a16:creationId xmlns:a16="http://schemas.microsoft.com/office/drawing/2014/main" id="{8A540E4E-EAA4-5B4F-CE12-DFC9027CE331}"/>
              </a:ext>
            </a:extLst>
          </p:cNvPr>
          <p:cNvPicPr>
            <a:picLocks noChangeAspect="1"/>
          </p:cNvPicPr>
          <p:nvPr/>
        </p:nvPicPr>
        <p:blipFill>
          <a:blip r:embed="rId5"/>
          <a:stretch>
            <a:fillRect/>
          </a:stretch>
        </p:blipFill>
        <p:spPr>
          <a:xfrm>
            <a:off x="10074796" y="239973"/>
            <a:ext cx="2050300" cy="2050300"/>
          </a:xfrm>
          <a:prstGeom prst="rect">
            <a:avLst/>
          </a:prstGeom>
        </p:spPr>
      </p:pic>
      <p:sp>
        <p:nvSpPr>
          <p:cNvPr id="4" name="TextBox 3">
            <a:extLst>
              <a:ext uri="{FF2B5EF4-FFF2-40B4-BE49-F238E27FC236}">
                <a16:creationId xmlns:a16="http://schemas.microsoft.com/office/drawing/2014/main" id="{FB26366D-0D72-CF40-836C-554A952B6663}"/>
              </a:ext>
            </a:extLst>
          </p:cNvPr>
          <p:cNvSpPr txBox="1"/>
          <p:nvPr/>
        </p:nvSpPr>
        <p:spPr>
          <a:xfrm>
            <a:off x="7105132" y="6378265"/>
            <a:ext cx="5939327" cy="307777"/>
          </a:xfrm>
          <a:prstGeom prst="rect">
            <a:avLst/>
          </a:prstGeom>
          <a:noFill/>
        </p:spPr>
        <p:txBody>
          <a:bodyPr wrap="square" lIns="0" tIns="0" rIns="0" bIns="0" rtlCol="0">
            <a:spAutoFit/>
          </a:bodyPr>
          <a:lstStyle/>
          <a:p>
            <a:pPr algn="just"/>
            <a:r>
              <a:rPr lang="en-US" sz="2000">
                <a:hlinkClick r:id="rId6"/>
              </a:rPr>
              <a:t>https://globalai.community/chapters/vienna</a:t>
            </a:r>
            <a:r>
              <a:rPr lang="en-US" sz="2000"/>
              <a:t> </a:t>
            </a:r>
          </a:p>
        </p:txBody>
      </p:sp>
    </p:spTree>
    <p:extLst>
      <p:ext uri="{BB962C8B-B14F-4D97-AF65-F5344CB8AC3E}">
        <p14:creationId xmlns:p14="http://schemas.microsoft.com/office/powerpoint/2010/main" val="4125478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289E-22BE-0719-719C-13260EAE397E}"/>
              </a:ext>
            </a:extLst>
          </p:cNvPr>
          <p:cNvSpPr>
            <a:spLocks noGrp="1"/>
          </p:cNvSpPr>
          <p:nvPr>
            <p:ph type="title"/>
          </p:nvPr>
        </p:nvSpPr>
        <p:spPr>
          <a:xfrm>
            <a:off x="588263" y="457200"/>
            <a:ext cx="11018520" cy="430887"/>
          </a:xfrm>
        </p:spPr>
        <p:txBody>
          <a:bodyPr/>
          <a:lstStyle/>
          <a:p>
            <a:r>
              <a:rPr lang="en-US" sz="2800"/>
              <a:t>16.03.2023 - Introducing Microsoft 365 Copilot – your copilot for work</a:t>
            </a:r>
          </a:p>
        </p:txBody>
      </p:sp>
      <p:pic>
        <p:nvPicPr>
          <p:cNvPr id="1026" name="Picture 2" descr="Screenshot Microsoft 365 Copilot">
            <a:extLst>
              <a:ext uri="{FF2B5EF4-FFF2-40B4-BE49-F238E27FC236}">
                <a16:creationId xmlns:a16="http://schemas.microsoft.com/office/drawing/2014/main" id="{5DA09E00-80A3-51A4-D9AE-15CA5C675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70" y="1821116"/>
            <a:ext cx="7489859" cy="4214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767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07FE1-A633-CD1B-F3A2-52DD98BAD9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9BAE3-3BEA-AC15-068F-D2655FBDB840}"/>
              </a:ext>
            </a:extLst>
          </p:cNvPr>
          <p:cNvSpPr>
            <a:spLocks noGrp="1"/>
          </p:cNvSpPr>
          <p:nvPr>
            <p:ph type="title"/>
          </p:nvPr>
        </p:nvSpPr>
        <p:spPr/>
        <p:txBody>
          <a:bodyPr/>
          <a:lstStyle/>
          <a:p>
            <a:r>
              <a:rPr lang="en-US"/>
              <a:t>New Technologies</a:t>
            </a:r>
          </a:p>
        </p:txBody>
      </p:sp>
    </p:spTree>
    <p:extLst>
      <p:ext uri="{BB962C8B-B14F-4D97-AF65-F5344CB8AC3E}">
        <p14:creationId xmlns:p14="http://schemas.microsoft.com/office/powerpoint/2010/main" val="65665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C60E9-E0F1-51DE-FCE2-2F9BF1CAC7C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D6747714-DAE0-64E1-F901-63FA014809AA}"/>
              </a:ext>
            </a:extLst>
          </p:cNvPr>
          <p:cNvSpPr>
            <a:spLocks noGrp="1"/>
          </p:cNvSpPr>
          <p:nvPr>
            <p:ph type="body" sz="quarter" idx="10"/>
          </p:nvPr>
        </p:nvSpPr>
        <p:spPr>
          <a:xfrm>
            <a:off x="584200" y="1435100"/>
            <a:ext cx="3872539" cy="4616648"/>
          </a:xfrm>
        </p:spPr>
        <p:txBody>
          <a:bodyPr/>
          <a:lstStyle/>
          <a:p>
            <a:pPr algn="l"/>
            <a:r>
              <a:rPr lang="en-US" sz="6000" b="1" i="0" u="none" strike="noStrike">
                <a:solidFill>
                  <a:srgbClr val="FFFFFF"/>
                </a:solidFill>
                <a:effectLst/>
                <a:latin typeface="Segoe UI" panose="020B0502040204020203" pitchFamily="34" charset="0"/>
              </a:rPr>
              <a:t>Why do customers need a Semantic Index ?</a:t>
            </a:r>
            <a:endParaRPr lang="en-AT" sz="9600"/>
          </a:p>
        </p:txBody>
      </p:sp>
      <p:sp>
        <p:nvSpPr>
          <p:cNvPr id="2" name="Text Placeholder 1">
            <a:extLst>
              <a:ext uri="{FF2B5EF4-FFF2-40B4-BE49-F238E27FC236}">
                <a16:creationId xmlns:a16="http://schemas.microsoft.com/office/drawing/2014/main" id="{F82F4144-D936-BE5B-E205-FAB06EB28BEA}"/>
              </a:ext>
            </a:extLst>
          </p:cNvPr>
          <p:cNvSpPr>
            <a:spLocks noGrp="1"/>
          </p:cNvSpPr>
          <p:nvPr>
            <p:ph type="body" sz="quarter" idx="12"/>
          </p:nvPr>
        </p:nvSpPr>
        <p:spPr>
          <a:xfrm>
            <a:off x="4863993" y="1435100"/>
            <a:ext cx="6745258" cy="4924425"/>
          </a:xfrm>
        </p:spPr>
        <p:txBody>
          <a:bodyPr/>
          <a:lstStyle/>
          <a:p>
            <a:r>
              <a:rPr lang="en-US" sz="2400" b="1"/>
              <a:t>Semantic Indexes</a:t>
            </a:r>
            <a:r>
              <a:rPr lang="en-US" sz="2400"/>
              <a:t>​</a:t>
            </a:r>
          </a:p>
          <a:p>
            <a:r>
              <a:rPr lang="en-US" sz="2400"/>
              <a:t>Understand a document’s meaning and context.​ </a:t>
            </a:r>
          </a:p>
          <a:p>
            <a:r>
              <a:rPr lang="en-US" sz="2400"/>
              <a:t>More accurate at matching documents to the user’s intent</a:t>
            </a:r>
          </a:p>
          <a:p>
            <a:endParaRPr lang="fr-FR" sz="2400"/>
          </a:p>
          <a:p>
            <a:r>
              <a:rPr lang="fr-FR" sz="2400" err="1"/>
              <a:t>Query</a:t>
            </a:r>
            <a:r>
              <a:rPr lang="fr-FR" sz="2400"/>
              <a:t>: “Coffee”​</a:t>
            </a:r>
          </a:p>
          <a:p>
            <a:r>
              <a:rPr lang="fr-FR" sz="2400"/>
              <a:t>Document 1: </a:t>
            </a:r>
            <a:r>
              <a:rPr lang="fr-FR" sz="2400">
                <a:solidFill>
                  <a:schemeClr val="accent3"/>
                </a:solidFill>
              </a:rPr>
              <a:t>“coffee”​</a:t>
            </a:r>
          </a:p>
          <a:p>
            <a:r>
              <a:rPr lang="fr-FR" sz="2400"/>
              <a:t>Document 2: </a:t>
            </a:r>
            <a:r>
              <a:rPr lang="fr-FR" sz="2400">
                <a:solidFill>
                  <a:schemeClr val="accent3"/>
                </a:solidFill>
              </a:rPr>
              <a:t>“coffee”​</a:t>
            </a:r>
          </a:p>
          <a:p>
            <a:r>
              <a:rPr lang="fr-FR" sz="2400"/>
              <a:t>Document 3: </a:t>
            </a:r>
            <a:r>
              <a:rPr lang="fr-FR" sz="2400">
                <a:solidFill>
                  <a:srgbClr val="FFB900"/>
                </a:solidFill>
              </a:rPr>
              <a:t>“</a:t>
            </a:r>
            <a:r>
              <a:rPr lang="fr-FR" sz="2400" err="1">
                <a:solidFill>
                  <a:srgbClr val="FFB900"/>
                </a:solidFill>
              </a:rPr>
              <a:t>tea</a:t>
            </a:r>
            <a:r>
              <a:rPr lang="fr-FR" sz="2400">
                <a:solidFill>
                  <a:srgbClr val="FFB900"/>
                </a:solidFill>
              </a:rPr>
              <a:t>”</a:t>
            </a:r>
            <a:r>
              <a:rPr lang="fr-FR" sz="2400"/>
              <a:t>​</a:t>
            </a:r>
          </a:p>
          <a:p>
            <a:r>
              <a:rPr lang="fr-FR" sz="2400"/>
              <a:t>Document 4: </a:t>
            </a:r>
            <a:r>
              <a:rPr lang="fr-FR" sz="2400">
                <a:solidFill>
                  <a:srgbClr val="FFB900"/>
                </a:solidFill>
              </a:rPr>
              <a:t>“hot </a:t>
            </a:r>
            <a:r>
              <a:rPr lang="fr-FR" sz="2400" err="1">
                <a:solidFill>
                  <a:srgbClr val="FFB900"/>
                </a:solidFill>
              </a:rPr>
              <a:t>beverage</a:t>
            </a:r>
            <a:r>
              <a:rPr lang="fr-FR" sz="2400">
                <a:solidFill>
                  <a:srgbClr val="FFB900"/>
                </a:solidFill>
              </a:rPr>
              <a:t>”</a:t>
            </a:r>
            <a:r>
              <a:rPr lang="en-US" sz="2400">
                <a:solidFill>
                  <a:srgbClr val="FFB900"/>
                </a:solidFill>
              </a:rPr>
              <a:t> </a:t>
            </a:r>
            <a:endParaRPr lang="en-AT" sz="2400">
              <a:solidFill>
                <a:srgbClr val="FFB900"/>
              </a:solidFill>
            </a:endParaRPr>
          </a:p>
        </p:txBody>
      </p:sp>
      <p:sp>
        <p:nvSpPr>
          <p:cNvPr id="6" name="Title 5">
            <a:extLst>
              <a:ext uri="{FF2B5EF4-FFF2-40B4-BE49-F238E27FC236}">
                <a16:creationId xmlns:a16="http://schemas.microsoft.com/office/drawing/2014/main" id="{222FD02E-9C08-781D-27D7-1BB796DA9746}"/>
              </a:ext>
            </a:extLst>
          </p:cNvPr>
          <p:cNvSpPr>
            <a:spLocks noGrp="1"/>
          </p:cNvSpPr>
          <p:nvPr>
            <p:ph type="title"/>
          </p:nvPr>
        </p:nvSpPr>
        <p:spPr/>
        <p:txBody>
          <a:bodyPr/>
          <a:lstStyle/>
          <a:p>
            <a:endParaRPr lang="en-AT"/>
          </a:p>
        </p:txBody>
      </p:sp>
    </p:spTree>
    <p:extLst>
      <p:ext uri="{BB962C8B-B14F-4D97-AF65-F5344CB8AC3E}">
        <p14:creationId xmlns:p14="http://schemas.microsoft.com/office/powerpoint/2010/main" val="21241518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03E0-23CE-4656-B0E9-CE839D40F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E496D-F77E-23C7-F12E-28C057AF7D24}"/>
              </a:ext>
            </a:extLst>
          </p:cNvPr>
          <p:cNvSpPr>
            <a:spLocks noGrp="1"/>
          </p:cNvSpPr>
          <p:nvPr>
            <p:ph type="title"/>
          </p:nvPr>
        </p:nvSpPr>
        <p:spPr/>
        <p:txBody>
          <a:bodyPr/>
          <a:lstStyle/>
          <a:p>
            <a:r>
              <a:rPr lang="en-US"/>
              <a:t>Challenges with new Technologies</a:t>
            </a:r>
          </a:p>
        </p:txBody>
      </p:sp>
    </p:spTree>
    <p:extLst>
      <p:ext uri="{BB962C8B-B14F-4D97-AF65-F5344CB8AC3E}">
        <p14:creationId xmlns:p14="http://schemas.microsoft.com/office/powerpoint/2010/main" val="300258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29A83-500D-926A-219F-428D078E9CB0}"/>
              </a:ext>
            </a:extLst>
          </p:cNvPr>
          <p:cNvSpPr>
            <a:spLocks noGrp="1"/>
          </p:cNvSpPr>
          <p:nvPr>
            <p:ph type="title"/>
          </p:nvPr>
        </p:nvSpPr>
        <p:spPr/>
        <p:txBody>
          <a:bodyPr/>
          <a:lstStyle/>
          <a:p>
            <a:r>
              <a:rPr lang="en-US"/>
              <a:t>Please Wait to be Seated</a:t>
            </a:r>
            <a:endParaRPr lang="en-AT"/>
          </a:p>
        </p:txBody>
      </p:sp>
      <p:sp>
        <p:nvSpPr>
          <p:cNvPr id="4" name="Text Placeholder 3">
            <a:extLst>
              <a:ext uri="{FF2B5EF4-FFF2-40B4-BE49-F238E27FC236}">
                <a16:creationId xmlns:a16="http://schemas.microsoft.com/office/drawing/2014/main" id="{6187DFEC-E393-611E-E299-B019138C283E}"/>
              </a:ext>
            </a:extLst>
          </p:cNvPr>
          <p:cNvSpPr>
            <a:spLocks noGrp="1"/>
          </p:cNvSpPr>
          <p:nvPr>
            <p:ph type="body" sz="quarter" idx="10"/>
          </p:nvPr>
        </p:nvSpPr>
        <p:spPr>
          <a:xfrm>
            <a:off x="586390" y="1434370"/>
            <a:ext cx="11018520" cy="4050340"/>
          </a:xfrm>
        </p:spPr>
        <p:txBody>
          <a:bodyPr/>
          <a:lstStyle/>
          <a:p>
            <a:r>
              <a:rPr lang="en-US">
                <a:solidFill>
                  <a:srgbClr val="FF0000"/>
                </a:solidFill>
              </a:rPr>
              <a:t>EAP: The Semantic Index will need 14 to 21 Days to work</a:t>
            </a:r>
          </a:p>
          <a:p>
            <a:endParaRPr lang="en-US">
              <a:solidFill>
                <a:srgbClr val="FF0000"/>
              </a:solidFill>
            </a:endParaRPr>
          </a:p>
          <a:p>
            <a:r>
              <a:rPr lang="en-US">
                <a:solidFill>
                  <a:schemeClr val="accent3">
                    <a:lumMod val="50000"/>
                  </a:schemeClr>
                </a:solidFill>
              </a:rPr>
              <a:t>Now:</a:t>
            </a:r>
            <a:br>
              <a:rPr lang="en-US">
                <a:solidFill>
                  <a:srgbClr val="FF0000"/>
                </a:solidFill>
              </a:rPr>
            </a:br>
            <a:r>
              <a:rPr lang="en-US" b="0" i="0">
                <a:solidFill>
                  <a:srgbClr val="E6E6E6"/>
                </a:solidFill>
                <a:effectLst/>
                <a:latin typeface="Segoe UI" panose="020B0502040204020203" pitchFamily="34" charset="0"/>
              </a:rPr>
              <a:t>When Microsoft Graph data is indexed for a customer for the first time, documents created by users are indexed in near real-time in the user's mailbox. New documents that are added to SharePoint Online sites that are accessible, via site inheritance, by two or more users are indexed daily. When an indexed user and tenant level document is updated, the changes are immediately indexed.</a:t>
            </a:r>
            <a:endParaRPr lang="en-AT">
              <a:solidFill>
                <a:srgbClr val="FF0000"/>
              </a:solidFill>
            </a:endParaRPr>
          </a:p>
        </p:txBody>
      </p:sp>
    </p:spTree>
    <p:extLst>
      <p:ext uri="{BB962C8B-B14F-4D97-AF65-F5344CB8AC3E}">
        <p14:creationId xmlns:p14="http://schemas.microsoft.com/office/powerpoint/2010/main" val="32125766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212685-B12C-B095-17C9-72C1196E5467}"/>
              </a:ext>
            </a:extLst>
          </p:cNvPr>
          <p:cNvSpPr>
            <a:spLocks noGrp="1"/>
          </p:cNvSpPr>
          <p:nvPr>
            <p:ph type="title"/>
          </p:nvPr>
        </p:nvSpPr>
        <p:spPr/>
        <p:txBody>
          <a:bodyPr/>
          <a:lstStyle/>
          <a:p>
            <a:r>
              <a:rPr lang="en-US"/>
              <a:t>Oversharing</a:t>
            </a:r>
            <a:endParaRPr lang="en-AT"/>
          </a:p>
        </p:txBody>
      </p:sp>
      <p:sp>
        <p:nvSpPr>
          <p:cNvPr id="4" name="Text Placeholder 3">
            <a:extLst>
              <a:ext uri="{FF2B5EF4-FFF2-40B4-BE49-F238E27FC236}">
                <a16:creationId xmlns:a16="http://schemas.microsoft.com/office/drawing/2014/main" id="{29DEF1C8-72FF-A0B7-3A11-89163CF22A41}"/>
              </a:ext>
            </a:extLst>
          </p:cNvPr>
          <p:cNvSpPr>
            <a:spLocks noGrp="1"/>
          </p:cNvSpPr>
          <p:nvPr>
            <p:ph type="body" sz="quarter" idx="10"/>
          </p:nvPr>
        </p:nvSpPr>
        <p:spPr>
          <a:xfrm>
            <a:off x="586740" y="2440979"/>
            <a:ext cx="11018520" cy="2172903"/>
          </a:xfrm>
        </p:spPr>
        <p:txBody>
          <a:bodyPr/>
          <a:lstStyle/>
          <a:p>
            <a:pPr algn="l"/>
            <a:endParaRPr lang="en-AT" sz="1800" b="0" i="0" u="none" strike="noStrike" baseline="0">
              <a:solidFill>
                <a:srgbClr val="000000"/>
              </a:solidFill>
              <a:latin typeface="Segoe UI" panose="020B0502040204020203" pitchFamily="34" charset="0"/>
            </a:endParaRPr>
          </a:p>
          <a:p>
            <a:pPr algn="ctr"/>
            <a:r>
              <a:rPr lang="en-US" b="1" i="1" u="none" strike="noStrike" baseline="0">
                <a:latin typeface="Segoe UI" panose="020B0502040204020203" pitchFamily="34" charset="0"/>
              </a:rPr>
              <a:t>My customer is concerned about oversharing through links. When I create a link for Everyone does that mean the file will show up in search results or Microsoft 365 Copilot responses for everyone? </a:t>
            </a:r>
            <a:endParaRPr lang="en-US" b="0" i="1" u="none" strike="noStrike" baseline="0">
              <a:latin typeface="Segoe UI" panose="020B0502040204020203" pitchFamily="34" charset="0"/>
            </a:endParaRPr>
          </a:p>
          <a:p>
            <a:endParaRPr lang="en-AT"/>
          </a:p>
        </p:txBody>
      </p:sp>
    </p:spTree>
    <p:extLst>
      <p:ext uri="{BB962C8B-B14F-4D97-AF65-F5344CB8AC3E}">
        <p14:creationId xmlns:p14="http://schemas.microsoft.com/office/powerpoint/2010/main" val="18680278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99DF4-921D-F459-67AB-A9D00B995A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F10BC7-F6CD-1474-15AF-D19B7A53DA82}"/>
              </a:ext>
            </a:extLst>
          </p:cNvPr>
          <p:cNvSpPr>
            <a:spLocks noGrp="1"/>
          </p:cNvSpPr>
          <p:nvPr>
            <p:ph type="title"/>
          </p:nvPr>
        </p:nvSpPr>
        <p:spPr/>
        <p:txBody>
          <a:bodyPr/>
          <a:lstStyle/>
          <a:p>
            <a:r>
              <a:rPr lang="en-US"/>
              <a:t>Oversharing</a:t>
            </a:r>
            <a:endParaRPr lang="en-AT"/>
          </a:p>
        </p:txBody>
      </p:sp>
      <p:sp>
        <p:nvSpPr>
          <p:cNvPr id="4" name="Text Placeholder 3">
            <a:extLst>
              <a:ext uri="{FF2B5EF4-FFF2-40B4-BE49-F238E27FC236}">
                <a16:creationId xmlns:a16="http://schemas.microsoft.com/office/drawing/2014/main" id="{D6546E0B-1AAD-B5ED-A97C-DD261AA2AD9B}"/>
              </a:ext>
            </a:extLst>
          </p:cNvPr>
          <p:cNvSpPr>
            <a:spLocks noGrp="1"/>
          </p:cNvSpPr>
          <p:nvPr>
            <p:ph type="body" sz="quarter" idx="10"/>
          </p:nvPr>
        </p:nvSpPr>
        <p:spPr>
          <a:xfrm>
            <a:off x="586740" y="2440979"/>
            <a:ext cx="11018520" cy="2215991"/>
          </a:xfrm>
        </p:spPr>
        <p:txBody>
          <a:bodyPr/>
          <a:lstStyle/>
          <a:p>
            <a:pPr algn="l"/>
            <a:r>
              <a:rPr lang="en-US" sz="2400" b="0" i="0" u="none" strike="noStrike" baseline="0">
                <a:latin typeface="Segoe UI" panose="020B0502040204020203" pitchFamily="34" charset="0"/>
              </a:rPr>
              <a:t>When you create a file sharing link for everyone it does </a:t>
            </a:r>
            <a:r>
              <a:rPr lang="en-US" sz="2400" b="1" i="0" u="none" strike="noStrike" baseline="0">
                <a:latin typeface="Segoe UI" panose="020B0502040204020203" pitchFamily="34" charset="0"/>
              </a:rPr>
              <a:t>NOT</a:t>
            </a:r>
            <a:r>
              <a:rPr lang="en-US" sz="2400" b="0" i="0" u="none" strike="noStrike" baseline="0">
                <a:latin typeface="Segoe UI" panose="020B0502040204020203" pitchFamily="34" charset="0"/>
              </a:rPr>
              <a:t> mean that the file will show up in everyone’s search results or Microsoft 365 Copilot responses. </a:t>
            </a:r>
            <a:r>
              <a:rPr lang="en-US" sz="2400" b="1" i="0" u="none" strike="noStrike" baseline="0">
                <a:latin typeface="Segoe UI" panose="020B0502040204020203" pitchFamily="34" charset="0"/>
              </a:rPr>
              <a:t>A user must click a link</a:t>
            </a:r>
            <a:r>
              <a:rPr lang="en-US" sz="2400" b="0" i="0" u="none" strike="noStrike" baseline="0">
                <a:latin typeface="Segoe UI" panose="020B0502040204020203" pitchFamily="34" charset="0"/>
              </a:rPr>
              <a:t> to indicate access to the file, and </a:t>
            </a:r>
            <a:r>
              <a:rPr lang="en-US" sz="2400" b="1" i="0" u="none" strike="noStrike" baseline="0">
                <a:latin typeface="Segoe UI" panose="020B0502040204020203" pitchFamily="34" charset="0"/>
              </a:rPr>
              <a:t>only after that does it become part of their Graph and Semantic Index</a:t>
            </a:r>
            <a:r>
              <a:rPr lang="en-US" sz="2400" b="0" i="0" u="none" strike="noStrike" baseline="0">
                <a:latin typeface="Segoe UI" panose="020B0502040204020203" pitchFamily="34" charset="0"/>
              </a:rPr>
              <a:t>. If a link is revoked or the file is deleted, the user no longer has access to the file, and it no longer appears in their search results or Copilot responses. </a:t>
            </a:r>
            <a:endParaRPr lang="en-AT" sz="3600"/>
          </a:p>
        </p:txBody>
      </p:sp>
    </p:spTree>
    <p:extLst>
      <p:ext uri="{BB962C8B-B14F-4D97-AF65-F5344CB8AC3E}">
        <p14:creationId xmlns:p14="http://schemas.microsoft.com/office/powerpoint/2010/main" val="30888627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E42A2F7B0C3B48BDA2F734D6FC9CAB" ma:contentTypeVersion="18" ma:contentTypeDescription="Create a new document." ma:contentTypeScope="" ma:versionID="5780477407370b19f1fecfeb62288ddd">
  <xsd:schema xmlns:xsd="http://www.w3.org/2001/XMLSchema" xmlns:xs="http://www.w3.org/2001/XMLSchema" xmlns:p="http://schemas.microsoft.com/office/2006/metadata/properties" xmlns:ns2="bcff5935-0e87-40b4-828f-8d32f6ae7c66" xmlns:ns3="55bf655a-ba94-4d0c-8b5f-60cc2a403402" targetNamespace="http://schemas.microsoft.com/office/2006/metadata/properties" ma:root="true" ma:fieldsID="0040d1f0a620688a04b9c04f4b589b9f" ns2:_="" ns3:_="">
    <xsd:import namespace="bcff5935-0e87-40b4-828f-8d32f6ae7c66"/>
    <xsd:import namespace="55bf655a-ba94-4d0c-8b5f-60cc2a40340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Location"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ff5935-0e87-40b4-828f-8d32f6ae7c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d3d2795f-1560-4545-b333-32ffe315c25d"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bf655a-ba94-4d0c-8b5f-60cc2a40340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3e2c17a0-f75b-4fd2-a627-91ef5dca45d6}" ma:internalName="TaxCatchAll" ma:showField="CatchAllData" ma:web="55bf655a-ba94-4d0c-8b5f-60cc2a40340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5bf655a-ba94-4d0c-8b5f-60cc2a403402" xsi:nil="true"/>
    <lcf76f155ced4ddcb4097134ff3c332f xmlns="bcff5935-0e87-40b4-828f-8d32f6ae7c66">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BDF4CD-8DA0-4CD6-8AB6-A232A88A2487}">
  <ds:schemaRefs>
    <ds:schemaRef ds:uri="55bf655a-ba94-4d0c-8b5f-60cc2a403402"/>
    <ds:schemaRef ds:uri="bcff5935-0e87-40b4-828f-8d32f6ae7c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4b8daba7-7726-4c34-9cdd-54c5aec2096d"/>
    <ds:schemaRef ds:uri="55bf655a-ba94-4d0c-8b5f-60cc2a403402"/>
    <ds:schemaRef ds:uri="a8a70cf7-9110-44f4-b9e3-de58eb84488c"/>
    <ds:schemaRef ds:uri="bcff5935-0e87-40b4-828f-8d32f6ae7c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0</TotalTime>
  <Words>1365</Words>
  <Application>Microsoft Office PowerPoint</Application>
  <PresentationFormat>Widescreen</PresentationFormat>
  <Paragraphs>158</Paragraphs>
  <Slides>25</Slides>
  <Notes>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6" baseType="lpstr">
      <vt:lpstr>Aptos</vt:lpstr>
      <vt:lpstr>Arial</vt:lpstr>
      <vt:lpstr>Calibri</vt:lpstr>
      <vt:lpstr>Consolas</vt:lpstr>
      <vt:lpstr>Lato</vt:lpstr>
      <vt:lpstr>Segoe Sans Display Semibold</vt:lpstr>
      <vt:lpstr>Segoe UI</vt:lpstr>
      <vt:lpstr>Segoe UI Semibold</vt:lpstr>
      <vt:lpstr>Wingdings</vt:lpstr>
      <vt:lpstr>Microsoft AI Tour 16:9 Template Dark</vt:lpstr>
      <vt:lpstr>think-cell Slide</vt:lpstr>
      <vt:lpstr>18 Monate Copilot</vt:lpstr>
      <vt:lpstr>How it Started</vt:lpstr>
      <vt:lpstr>16.03.2023 - Introducing Microsoft 365 Copilot – your copilot for work</vt:lpstr>
      <vt:lpstr>New Technologies</vt:lpstr>
      <vt:lpstr>PowerPoint Presentation</vt:lpstr>
      <vt:lpstr>Challenges with new Technologies</vt:lpstr>
      <vt:lpstr>Please Wait to be Seated</vt:lpstr>
      <vt:lpstr>Oversharing</vt:lpstr>
      <vt:lpstr>Oversharing</vt:lpstr>
      <vt:lpstr>The Fight vs the AI</vt:lpstr>
      <vt:lpstr>The Fight vs the AI (Prompt)</vt:lpstr>
      <vt:lpstr>Expectations</vt:lpstr>
      <vt:lpstr>PowerPoint</vt:lpstr>
      <vt:lpstr>Limits (Word)</vt:lpstr>
      <vt:lpstr>Ignite – November 2024</vt:lpstr>
      <vt:lpstr>Agents</vt:lpstr>
      <vt:lpstr>Copilot is the UI for AI</vt:lpstr>
      <vt:lpstr>What are agents?</vt:lpstr>
      <vt:lpstr>Declarative agents Implementation</vt:lpstr>
      <vt:lpstr>Custom engine agents Implementation</vt:lpstr>
      <vt:lpstr>PowerPoint Presentation</vt:lpstr>
      <vt:lpstr>Today</vt:lpstr>
      <vt:lpstr>Links</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AI Bootcamp</dc:title>
  <dc:subject>Microsoft AI Tour</dc:subject>
  <dc:creator>Henk Boelman</dc:creator>
  <cp:keywords>Global AI Bootcamp, Vienna</cp:keywords>
  <dc:description/>
  <cp:lastModifiedBy>Daniel Hager</cp:lastModifiedBy>
  <cp:revision>1</cp:revision>
  <cp:lastPrinted>2023-02-15T20:48:24Z</cp:lastPrinted>
  <dcterms:created xsi:type="dcterms:W3CDTF">2024-07-16T12:54:39Z</dcterms:created>
  <dcterms:modified xsi:type="dcterms:W3CDTF">2025-03-19T11:30:54Z</dcterms:modified>
  <cp:category>Azure, AI, atwork</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0x0101001FE42A2F7B0C3B48BDA2F734D6FC9CAB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Metadata">
    <vt:lpwstr/>
  </property>
  <property fmtid="{D5CDD505-2E9C-101B-9397-08002B2CF9AE}" pid="18" name="MediaServiceImageTags">
    <vt:lpwstr/>
  </property>
  <property fmtid="{D5CDD505-2E9C-101B-9397-08002B2CF9AE}" pid="19" name="MSIP_Label_defa4170-0d19-0005-0004-bc88714345d2_Enabled">
    <vt:lpwstr>true</vt:lpwstr>
  </property>
  <property fmtid="{D5CDD505-2E9C-101B-9397-08002B2CF9AE}" pid="20" name="MSIP_Label_defa4170-0d19-0005-0004-bc88714345d2_SetDate">
    <vt:lpwstr>2024-11-28T14:29:31Z</vt:lpwstr>
  </property>
  <property fmtid="{D5CDD505-2E9C-101B-9397-08002B2CF9AE}" pid="21" name="MSIP_Label_defa4170-0d19-0005-0004-bc88714345d2_Method">
    <vt:lpwstr>Standard</vt:lpwstr>
  </property>
  <property fmtid="{D5CDD505-2E9C-101B-9397-08002B2CF9AE}" pid="22" name="MSIP_Label_defa4170-0d19-0005-0004-bc88714345d2_Name">
    <vt:lpwstr>defa4170-0d19-0005-0004-bc88714345d2</vt:lpwstr>
  </property>
  <property fmtid="{D5CDD505-2E9C-101B-9397-08002B2CF9AE}" pid="23" name="MSIP_Label_defa4170-0d19-0005-0004-bc88714345d2_SiteId">
    <vt:lpwstr>7ebcf57d-059a-4d89-82dc-a01ce81251c2</vt:lpwstr>
  </property>
  <property fmtid="{D5CDD505-2E9C-101B-9397-08002B2CF9AE}" pid="24" name="MSIP_Label_defa4170-0d19-0005-0004-bc88714345d2_ActionId">
    <vt:lpwstr>a4f4ba3b-7aeb-496a-907e-b70d57c104d9</vt:lpwstr>
  </property>
  <property fmtid="{D5CDD505-2E9C-101B-9397-08002B2CF9AE}" pid="25" name="MSIP_Label_defa4170-0d19-0005-0004-bc88714345d2_ContentBits">
    <vt:lpwstr>0</vt:lpwstr>
  </property>
</Properties>
</file>